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jpeg"/><Relationship Id="rId8" Type="http://schemas.openxmlformats.org/officeDocument/2006/relationships/image" Target="../media/image1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jpeg"/><Relationship Id="rId8" Type="http://schemas.openxmlformats.org/officeDocument/2006/relationships/image" Target="../media/image11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openxmlformats.org/officeDocument/2006/relationships/image" Target="../media/image11.jpeg"/><Relationship Id="rId4" Type="http://schemas.openxmlformats.org/officeDocument/2006/relationships/image" Target="../media/image2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2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16.jpe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342" y="1184333"/>
            <a:ext cx="11713315" cy="543328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5"/>
          <p:cNvSpPr txBox="1"/>
          <p:nvPr/>
        </p:nvSpPr>
        <p:spPr>
          <a:xfrm>
            <a:off x="45719" y="714694"/>
            <a:ext cx="12100563" cy="4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400"/>
            </a:pPr>
            <a:r>
              <a:t>여행 친구 매칭</a:t>
            </a:r>
            <a:r>
              <a:t>(TRIP MATE)</a:t>
            </a:r>
          </a:p>
        </p:txBody>
      </p:sp>
      <p:sp>
        <p:nvSpPr>
          <p:cNvPr id="96" name="TextBox 6"/>
          <p:cNvSpPr txBox="1"/>
          <p:nvPr/>
        </p:nvSpPr>
        <p:spPr>
          <a:xfrm>
            <a:off x="10152137" y="4678624"/>
            <a:ext cx="1800520" cy="1955812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2</a:t>
            </a:r>
            <a:r>
              <a:t>조</a:t>
            </a:r>
          </a:p>
          <a:p>
            <a:pPr>
              <a:defRPr b="1" sz="2000"/>
            </a:pPr>
            <a:r>
              <a:t>김현태</a:t>
            </a:r>
            <a:r>
              <a:t>(</a:t>
            </a:r>
            <a:r>
              <a:t>조장</a:t>
            </a:r>
            <a:r>
              <a:t>)</a:t>
            </a:r>
          </a:p>
          <a:p>
            <a:pPr>
              <a:defRPr b="1" sz="2000"/>
            </a:pPr>
            <a:r>
              <a:t>권기범</a:t>
            </a:r>
          </a:p>
          <a:p>
            <a:pPr>
              <a:defRPr b="1" sz="2000"/>
            </a:pPr>
            <a:r>
              <a:t>김용승</a:t>
            </a:r>
          </a:p>
          <a:p>
            <a:pPr>
              <a:defRPr b="1" sz="2000"/>
            </a:pPr>
            <a:r>
              <a:t>유서희</a:t>
            </a:r>
          </a:p>
          <a:p>
            <a:pPr>
              <a:defRPr b="1" sz="2000"/>
            </a:pPr>
            <a:r>
              <a:t>이형준</a:t>
            </a:r>
          </a:p>
        </p:txBody>
      </p:sp>
      <p:sp>
        <p:nvSpPr>
          <p:cNvPr id="97" name="TextBox 8"/>
          <p:cNvSpPr txBox="1"/>
          <p:nvPr/>
        </p:nvSpPr>
        <p:spPr>
          <a:xfrm>
            <a:off x="239343" y="1184333"/>
            <a:ext cx="2487636" cy="1381781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/>
            </a:pPr>
            <a:r>
              <a:t>발표 순서</a:t>
            </a:r>
          </a:p>
          <a:p>
            <a:pPr marL="457200" indent="-457200">
              <a:buSzPct val="100000"/>
              <a:buAutoNum type="arabicPeriod" startAt="1"/>
              <a:defRPr b="1" sz="2000"/>
            </a:pPr>
            <a:r>
              <a:t>주제 선정 이유</a:t>
            </a:r>
          </a:p>
          <a:p>
            <a:pPr marL="457200" indent="-457200">
              <a:buSzPct val="100000"/>
              <a:buAutoNum type="arabicPeriod" startAt="1"/>
              <a:defRPr b="1" sz="2000"/>
            </a:pPr>
            <a:r>
              <a:t>기능 설명</a:t>
            </a:r>
          </a:p>
          <a:p>
            <a:pPr marL="457200" indent="-457200">
              <a:buSzPct val="100000"/>
              <a:buAutoNum type="arabicPeriod" startAt="1"/>
              <a:defRPr b="1" sz="2000"/>
            </a:pPr>
            <a:r>
              <a:t>화면 구현</a:t>
            </a:r>
          </a:p>
        </p:txBody>
      </p:sp>
      <p:sp>
        <p:nvSpPr>
          <p:cNvPr id="98" name="TextBox 1"/>
          <p:cNvSpPr txBox="1"/>
          <p:nvPr/>
        </p:nvSpPr>
        <p:spPr>
          <a:xfrm>
            <a:off x="45719" y="331753"/>
            <a:ext cx="12100563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/>
            </a:pPr>
            <a:r>
              <a:t>소셜 여행 서비스</a:t>
            </a:r>
            <a:r>
              <a:t>(Social Travel Service)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3"/>
          <p:cNvSpPr txBox="1"/>
          <p:nvPr/>
        </p:nvSpPr>
        <p:spPr>
          <a:xfrm>
            <a:off x="586190" y="199503"/>
            <a:ext cx="6956668" cy="498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1. </a:t>
            </a:r>
            <a:r>
              <a:t>개인정보</a:t>
            </a:r>
            <a:r>
              <a:t>(</a:t>
            </a:r>
            <a:r>
              <a:t>나이</a:t>
            </a:r>
            <a:r>
              <a:t>, </a:t>
            </a:r>
            <a:r>
              <a:t>성별</a:t>
            </a:r>
            <a:r>
              <a:t>)</a:t>
            </a:r>
          </a:p>
          <a:p>
            <a:pPr>
              <a:defRPr b="1"/>
            </a:pPr>
          </a:p>
          <a:p>
            <a:pPr>
              <a:defRPr b="1"/>
            </a:pPr>
            <a:r>
              <a:t>2. </a:t>
            </a:r>
            <a:r>
              <a:t>관심사</a:t>
            </a:r>
            <a:r>
              <a:t>(</a:t>
            </a:r>
            <a:r>
              <a:t>취미</a:t>
            </a:r>
            <a:r>
              <a:t>, </a:t>
            </a:r>
            <a:r>
              <a:t>음식</a:t>
            </a:r>
            <a:r>
              <a:t>)</a:t>
            </a:r>
          </a:p>
          <a:p>
            <a:pPr>
              <a:defRPr b="1"/>
            </a:pPr>
          </a:p>
          <a:p>
            <a:pPr>
              <a:defRPr b="1"/>
            </a:pPr>
            <a:r>
              <a:t>3. </a:t>
            </a:r>
            <a:r>
              <a:t>선호 인원수</a:t>
            </a:r>
          </a:p>
          <a:p>
            <a:pPr>
              <a:defRPr b="1"/>
            </a:pPr>
          </a:p>
          <a:p>
            <a:pPr>
              <a:defRPr b="1"/>
            </a:pPr>
            <a:r>
              <a:t>4. </a:t>
            </a:r>
            <a:r>
              <a:t>조회하고 있는 여행지 정보</a:t>
            </a:r>
          </a:p>
          <a:p>
            <a:pPr>
              <a:defRPr b="1"/>
            </a:pPr>
          </a:p>
          <a:p>
            <a:pPr>
              <a:defRPr b="1"/>
            </a:pPr>
            <a:r>
              <a:t>5. </a:t>
            </a:r>
            <a:r>
              <a:t>현재 위치 정보</a:t>
            </a:r>
          </a:p>
          <a:p>
            <a:pPr>
              <a:defRPr b="1"/>
            </a:pPr>
          </a:p>
          <a:p>
            <a:pPr>
              <a:defRPr b="1"/>
            </a:pPr>
            <a:r>
              <a:t>6. </a:t>
            </a:r>
            <a:r>
              <a:t>이동수단</a:t>
            </a:r>
            <a:r>
              <a:t>(</a:t>
            </a:r>
            <a:r>
              <a:t>열차</a:t>
            </a:r>
            <a:r>
              <a:t>, </a:t>
            </a:r>
            <a:r>
              <a:t>자가</a:t>
            </a:r>
            <a:r>
              <a:t>, </a:t>
            </a:r>
            <a:r>
              <a:t>렌트</a:t>
            </a:r>
            <a:r>
              <a:t>, </a:t>
            </a:r>
            <a:r>
              <a:t>버스</a:t>
            </a:r>
            <a:r>
              <a:t>)</a:t>
            </a:r>
          </a:p>
          <a:p>
            <a:pPr>
              <a:defRPr b="1"/>
            </a:pPr>
          </a:p>
          <a:p>
            <a:pPr>
              <a:defRPr b="1"/>
            </a:pPr>
            <a:r>
              <a:t>7. </a:t>
            </a:r>
            <a:r>
              <a:t>이전에 조회한 여행지 정보</a:t>
            </a:r>
          </a:p>
          <a:p>
            <a:pPr>
              <a:defRPr b="1"/>
            </a:pPr>
          </a:p>
          <a:p>
            <a:pPr>
              <a:defRPr b="1"/>
            </a:pPr>
            <a:r>
              <a:t>8. </a:t>
            </a:r>
            <a:r>
              <a:t>최근 다녀온 여행지 정보</a:t>
            </a:r>
          </a:p>
          <a:p>
            <a:pPr>
              <a:defRPr b="1"/>
            </a:pPr>
          </a:p>
          <a:p>
            <a:pPr>
              <a:defRPr b="1"/>
            </a:pPr>
            <a:r>
              <a:t>9. </a:t>
            </a:r>
            <a:r>
              <a:t>이전 여행 기록으로 생긴 평점</a:t>
            </a:r>
            <a:r>
              <a:t>(</a:t>
            </a:r>
            <a:r>
              <a:t>여행 후에 서로에게 평점 부여</a:t>
            </a:r>
            <a:r>
              <a:t>)</a:t>
            </a:r>
          </a:p>
        </p:txBody>
      </p:sp>
      <p:grpSp>
        <p:nvGrpSpPr>
          <p:cNvPr id="142" name="직사각형 4"/>
          <p:cNvGrpSpPr/>
          <p:nvPr/>
        </p:nvGrpSpPr>
        <p:grpSpPr>
          <a:xfrm>
            <a:off x="6096000" y="199502"/>
            <a:ext cx="3322948" cy="696045"/>
            <a:chOff x="0" y="0"/>
            <a:chExt cx="3322947" cy="696043"/>
          </a:xfrm>
        </p:grpSpPr>
        <p:sp>
          <p:nvSpPr>
            <p:cNvPr id="140" name="직사각형"/>
            <p:cNvSpPr/>
            <p:nvPr/>
          </p:nvSpPr>
          <p:spPr>
            <a:xfrm>
              <a:off x="0" y="-1"/>
              <a:ext cx="3322948" cy="696045"/>
            </a:xfrm>
            <a:prstGeom prst="rect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" name="회원가입 시 입력, 수정 가능"/>
            <p:cNvSpPr txBox="1"/>
            <p:nvPr/>
          </p:nvSpPr>
          <p:spPr>
            <a:xfrm>
              <a:off x="45720" y="154598"/>
              <a:ext cx="3231508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회원가입 시 입력</a:t>
              </a:r>
              <a:r>
                <a:t>,</a:t>
              </a:r>
              <a:r>
                <a:t> 수정 가능</a:t>
              </a:r>
            </a:p>
          </p:txBody>
        </p:sp>
      </p:grpSp>
      <p:sp>
        <p:nvSpPr>
          <p:cNvPr id="143" name="직선 화살표 연결선 6"/>
          <p:cNvSpPr/>
          <p:nvPr/>
        </p:nvSpPr>
        <p:spPr>
          <a:xfrm>
            <a:off x="3355942" y="395926"/>
            <a:ext cx="2740059" cy="151599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직선 화살표 연결선 7"/>
          <p:cNvSpPr/>
          <p:nvPr/>
        </p:nvSpPr>
        <p:spPr>
          <a:xfrm flipV="1">
            <a:off x="3054285" y="580308"/>
            <a:ext cx="3041716" cy="386918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47" name="직사각형 11"/>
          <p:cNvGrpSpPr/>
          <p:nvPr/>
        </p:nvGrpSpPr>
        <p:grpSpPr>
          <a:xfrm>
            <a:off x="6110141" y="1913640"/>
            <a:ext cx="2854750" cy="863770"/>
            <a:chOff x="0" y="0"/>
            <a:chExt cx="2854749" cy="863768"/>
          </a:xfrm>
        </p:grpSpPr>
        <p:sp>
          <p:nvSpPr>
            <p:cNvPr id="145" name="직사각형"/>
            <p:cNvSpPr/>
            <p:nvPr/>
          </p:nvSpPr>
          <p:spPr>
            <a:xfrm>
              <a:off x="0" y="0"/>
              <a:ext cx="2854750" cy="863769"/>
            </a:xfrm>
            <a:prstGeom prst="rect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46" name="매칭 시 설정 또는 실시간 정보 사용"/>
            <p:cNvSpPr txBox="1"/>
            <p:nvPr/>
          </p:nvSpPr>
          <p:spPr>
            <a:xfrm>
              <a:off x="45720" y="90757"/>
              <a:ext cx="2763310" cy="682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매칭 시 설정 또는 실시간 정보 사용</a:t>
              </a:r>
            </a:p>
          </p:txBody>
        </p:sp>
      </p:grpSp>
      <p:sp>
        <p:nvSpPr>
          <p:cNvPr id="148" name="직선 화살표 연결선 12"/>
          <p:cNvSpPr/>
          <p:nvPr/>
        </p:nvSpPr>
        <p:spPr>
          <a:xfrm>
            <a:off x="2773052" y="1541488"/>
            <a:ext cx="3322949" cy="539879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직선 화살표 연결선 14"/>
          <p:cNvSpPr/>
          <p:nvPr/>
        </p:nvSpPr>
        <p:spPr>
          <a:xfrm>
            <a:off x="3780147" y="2032694"/>
            <a:ext cx="2301713" cy="229929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0" name="직선 화살표 연결선 17"/>
          <p:cNvSpPr/>
          <p:nvPr/>
        </p:nvSpPr>
        <p:spPr>
          <a:xfrm flipV="1">
            <a:off x="2554664" y="2432114"/>
            <a:ext cx="3527197" cy="168047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직선 화살표 연결선 22"/>
          <p:cNvSpPr/>
          <p:nvPr/>
        </p:nvSpPr>
        <p:spPr>
          <a:xfrm flipV="1">
            <a:off x="4496584" y="2609587"/>
            <a:ext cx="1589989" cy="527998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4" name="직사각형 25"/>
          <p:cNvGrpSpPr/>
          <p:nvPr/>
        </p:nvGrpSpPr>
        <p:grpSpPr>
          <a:xfrm>
            <a:off x="7459744" y="3720222"/>
            <a:ext cx="2854751" cy="863770"/>
            <a:chOff x="0" y="0"/>
            <a:chExt cx="2854749" cy="863768"/>
          </a:xfrm>
        </p:grpSpPr>
        <p:sp>
          <p:nvSpPr>
            <p:cNvPr id="152" name="직사각형"/>
            <p:cNvSpPr/>
            <p:nvPr/>
          </p:nvSpPr>
          <p:spPr>
            <a:xfrm>
              <a:off x="0" y="0"/>
              <a:ext cx="2854750" cy="863769"/>
            </a:xfrm>
            <a:prstGeom prst="rect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사용자 정보 DB에 저장 후 이용"/>
            <p:cNvSpPr txBox="1"/>
            <p:nvPr/>
          </p:nvSpPr>
          <p:spPr>
            <a:xfrm>
              <a:off x="45720" y="105111"/>
              <a:ext cx="2763310" cy="653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사용자 정보 </a:t>
              </a:r>
              <a:r>
                <a:t>DB</a:t>
              </a:r>
              <a:r>
                <a:t>에 저장 후 이용</a:t>
              </a:r>
            </a:p>
          </p:txBody>
        </p:sp>
      </p:grpSp>
      <p:sp>
        <p:nvSpPr>
          <p:cNvPr id="155" name="직선 화살표 연결선 26"/>
          <p:cNvSpPr/>
          <p:nvPr/>
        </p:nvSpPr>
        <p:spPr>
          <a:xfrm>
            <a:off x="3780147" y="3665806"/>
            <a:ext cx="3679598" cy="486302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직선 화살표 연결선 29"/>
          <p:cNvSpPr/>
          <p:nvPr/>
        </p:nvSpPr>
        <p:spPr>
          <a:xfrm flipV="1">
            <a:off x="3591612" y="4152108"/>
            <a:ext cx="3868134" cy="51125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직선 화살표 연결선 32"/>
          <p:cNvSpPr/>
          <p:nvPr/>
        </p:nvSpPr>
        <p:spPr>
          <a:xfrm flipV="1">
            <a:off x="5525677" y="4152108"/>
            <a:ext cx="1934068" cy="431885"/>
          </a:xfrm>
          <a:prstGeom prst="line">
            <a:avLst/>
          </a:prstGeom>
          <a:ln w="28575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</a:p>
        </p:txBody>
      </p:sp>
      <p:graphicFrame>
        <p:nvGraphicFramePr>
          <p:cNvPr id="160" name="표 13"/>
          <p:cNvGraphicFramePr/>
          <p:nvPr/>
        </p:nvGraphicFramePr>
        <p:xfrm>
          <a:off x="8509686" y="1289960"/>
          <a:ext cx="3491813" cy="534999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#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기능명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3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1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2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여행 메이트 매칭</a:t>
              </a:r>
            </a:p>
          </p:txBody>
        </p:sp>
      </p:grpSp>
      <p:graphicFrame>
        <p:nvGraphicFramePr>
          <p:cNvPr id="164" name="표 3"/>
          <p:cNvGraphicFramePr/>
          <p:nvPr/>
        </p:nvGraphicFramePr>
        <p:xfrm>
          <a:off x="399094" y="2369853"/>
          <a:ext cx="7497110" cy="3708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99422"/>
                <a:gridCol w="1499422"/>
                <a:gridCol w="1499422"/>
                <a:gridCol w="1499422"/>
                <a:gridCol w="1499422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7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5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68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9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70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73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71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72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76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7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79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7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95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80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grpSp>
          <p:nvGrpSpPr>
            <p:cNvPr id="187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81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pPr/>
                <a:r>
                  <a:t>이름/성별/나이 등 기본정보</a:t>
                </a:r>
              </a:p>
            </p:txBody>
          </p:sp>
          <p:grpSp>
            <p:nvGrpSpPr>
              <p:cNvPr id="184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82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</a:p>
              </p:txBody>
            </p:sp>
            <p:sp>
              <p:nvSpPr>
                <p:cNvPr id="183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pPr/>
                  <a:r>
                    <a:t>사용자1</a:t>
                  </a:r>
                </a:p>
              </p:txBody>
            </p:sp>
          </p:grpSp>
          <p:sp>
            <p:nvSpPr>
              <p:cNvPr id="185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pPr/>
                <a:r>
                  <a:t>#맛집#드라이브#풍경사진</a:t>
                </a:r>
              </a:p>
            </p:txBody>
          </p:sp>
          <p:sp>
            <p:nvSpPr>
              <p:cNvPr id="186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94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88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pPr/>
                <a:r>
                  <a:t>이름/성별/나이 등 기본정보</a:t>
                </a:r>
              </a:p>
            </p:txBody>
          </p:sp>
          <p:grpSp>
            <p:nvGrpSpPr>
              <p:cNvPr id="191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89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</a:p>
              </p:txBody>
            </p:sp>
            <p:sp>
              <p:nvSpPr>
                <p:cNvPr id="190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pPr/>
                  <a:r>
                    <a:t>사용자2</a:t>
                  </a:r>
                </a:p>
              </p:txBody>
            </p:sp>
          </p:grpSp>
          <p:sp>
            <p:nvSpPr>
              <p:cNvPr id="19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pPr/>
                <a:r>
                  <a:t>#낚시#바다낚시#동해</a:t>
                </a:r>
              </a:p>
            </p:txBody>
          </p:sp>
          <p:sp>
            <p:nvSpPr>
              <p:cNvPr id="193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98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99" name="TextBox 40"/>
          <p:cNvSpPr txBox="1"/>
          <p:nvPr/>
        </p:nvSpPr>
        <p:spPr>
          <a:xfrm>
            <a:off x="884706" y="358218"/>
            <a:ext cx="7035222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서비스</a:t>
            </a:r>
            <a:r>
              <a:t>1 </a:t>
            </a:r>
            <a:r>
              <a:t>화면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</a:p>
        </p:txBody>
      </p:sp>
      <p:graphicFrame>
        <p:nvGraphicFramePr>
          <p:cNvPr id="202" name="표 13"/>
          <p:cNvGraphicFramePr/>
          <p:nvPr/>
        </p:nvGraphicFramePr>
        <p:xfrm>
          <a:off x="8509686" y="1289960"/>
          <a:ext cx="3491813" cy="250601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#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기능명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사용자가 지정한 프로필 사진이 노출됨.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05" name="타원 29"/>
          <p:cNvGrpSpPr/>
          <p:nvPr/>
        </p:nvGrpSpPr>
        <p:grpSpPr>
          <a:xfrm>
            <a:off x="198887" y="1425314"/>
            <a:ext cx="379803" cy="370837"/>
            <a:chOff x="-1" y="0"/>
            <a:chExt cx="379802" cy="370835"/>
          </a:xfrm>
        </p:grpSpPr>
        <p:sp>
          <p:nvSpPr>
            <p:cNvPr id="203" name="타원형"/>
            <p:cNvSpPr/>
            <p:nvPr/>
          </p:nvSpPr>
          <p:spPr>
            <a:xfrm>
              <a:off x="-2" y="21641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4" name="1"/>
            <p:cNvSpPr txBox="1"/>
            <p:nvPr/>
          </p:nvSpPr>
          <p:spPr>
            <a:xfrm>
              <a:off x="55621" y="-2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08" name="타원 31"/>
          <p:cNvGrpSpPr/>
          <p:nvPr/>
        </p:nvGrpSpPr>
        <p:grpSpPr>
          <a:xfrm>
            <a:off x="12521082" y="4649593"/>
            <a:ext cx="379803" cy="370837"/>
            <a:chOff x="0" y="0"/>
            <a:chExt cx="379801" cy="370835"/>
          </a:xfrm>
        </p:grpSpPr>
        <p:sp>
          <p:nvSpPr>
            <p:cNvPr id="206" name="타원형"/>
            <p:cNvSpPr/>
            <p:nvPr/>
          </p:nvSpPr>
          <p:spPr>
            <a:xfrm>
              <a:off x="-1" y="21641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7" name="3"/>
            <p:cNvSpPr txBox="1"/>
            <p:nvPr/>
          </p:nvSpPr>
          <p:spPr>
            <a:xfrm>
              <a:off x="55621" y="-2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11" name="채팅을 입력하세요."/>
          <p:cNvGrpSpPr/>
          <p:nvPr/>
        </p:nvGrpSpPr>
        <p:grpSpPr>
          <a:xfrm>
            <a:off x="353916" y="6067818"/>
            <a:ext cx="7587465" cy="434053"/>
            <a:chOff x="0" y="0"/>
            <a:chExt cx="7587464" cy="434051"/>
          </a:xfrm>
        </p:grpSpPr>
        <p:sp>
          <p:nvSpPr>
            <p:cNvPr id="209" name="직사각형"/>
            <p:cNvSpPr/>
            <p:nvPr/>
          </p:nvSpPr>
          <p:spPr>
            <a:xfrm>
              <a:off x="0" y="-1"/>
              <a:ext cx="7587466" cy="4340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0" name="채팅을 입력하세요."/>
            <p:cNvSpPr txBox="1"/>
            <p:nvPr/>
          </p:nvSpPr>
          <p:spPr>
            <a:xfrm>
              <a:off x="0" y="23603"/>
              <a:ext cx="7587466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채팅을 입력하세요.</a:t>
              </a:r>
            </a:p>
          </p:txBody>
        </p:sp>
      </p:grpSp>
      <p:grpSp>
        <p:nvGrpSpPr>
          <p:cNvPr id="214" name="전송"/>
          <p:cNvGrpSpPr/>
          <p:nvPr/>
        </p:nvGrpSpPr>
        <p:grpSpPr>
          <a:xfrm>
            <a:off x="7430634" y="6183771"/>
            <a:ext cx="354400" cy="202150"/>
            <a:chOff x="0" y="0"/>
            <a:chExt cx="354399" cy="202148"/>
          </a:xfrm>
        </p:grpSpPr>
        <p:sp>
          <p:nvSpPr>
            <p:cNvPr id="212" name="직사각형"/>
            <p:cNvSpPr/>
            <p:nvPr/>
          </p:nvSpPr>
          <p:spPr>
            <a:xfrm>
              <a:off x="-1" y="0"/>
              <a:ext cx="354400" cy="2021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00"/>
              </a:pPr>
            </a:p>
          </p:txBody>
        </p:sp>
        <p:sp>
          <p:nvSpPr>
            <p:cNvPr id="213" name="전송"/>
            <p:cNvSpPr txBox="1"/>
            <p:nvPr/>
          </p:nvSpPr>
          <p:spPr>
            <a:xfrm>
              <a:off x="-1" y="4556"/>
              <a:ext cx="354400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/>
              </a:lvl1pPr>
            </a:lstStyle>
            <a:p>
              <a:pPr/>
              <a:r>
                <a:t>전송</a:t>
              </a:r>
            </a:p>
          </p:txBody>
        </p:sp>
      </p:grpSp>
      <p:grpSp>
        <p:nvGrpSpPr>
          <p:cNvPr id="217" name="안녕하세요 ~ 여행광님"/>
          <p:cNvGrpSpPr/>
          <p:nvPr/>
        </p:nvGrpSpPr>
        <p:grpSpPr>
          <a:xfrm>
            <a:off x="4249778" y="1518532"/>
            <a:ext cx="3179078" cy="971052"/>
            <a:chOff x="0" y="-1"/>
            <a:chExt cx="3179077" cy="971050"/>
          </a:xfrm>
        </p:grpSpPr>
        <p:sp>
          <p:nvSpPr>
            <p:cNvPr id="215" name="안녕하세요 ~ 여행광님"/>
            <p:cNvSpPr txBox="1"/>
            <p:nvPr/>
          </p:nvSpPr>
          <p:spPr>
            <a:xfrm>
              <a:off x="257543" y="139700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안녕하세요 ~ 여행광님 </a:t>
              </a:r>
            </a:p>
          </p:txBody>
        </p:sp>
        <p:pic>
          <p:nvPicPr>
            <p:cNvPr id="216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2"/>
              <a:ext cx="3179078" cy="971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0" name="네 저는 괜찮아요 !"/>
          <p:cNvGrpSpPr/>
          <p:nvPr/>
        </p:nvGrpSpPr>
        <p:grpSpPr>
          <a:xfrm>
            <a:off x="821332" y="3927144"/>
            <a:ext cx="2486877" cy="971051"/>
            <a:chOff x="-1" y="-1"/>
            <a:chExt cx="2486875" cy="971050"/>
          </a:xfrm>
        </p:grpSpPr>
        <p:sp>
          <p:nvSpPr>
            <p:cNvPr id="218" name="네 저는 괜찮아요 !"/>
            <p:cNvSpPr txBox="1"/>
            <p:nvPr/>
          </p:nvSpPr>
          <p:spPr>
            <a:xfrm>
              <a:off x="244100" y="139700"/>
              <a:ext cx="1742359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네 저는 괜찮아요 !</a:t>
              </a:r>
            </a:p>
          </p:txBody>
        </p:sp>
        <p:pic>
          <p:nvPicPr>
            <p:cNvPr id="219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2"/>
              <a:ext cx="2486877" cy="971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3" name="17일날 9시 출발 괜찮아요?"/>
          <p:cNvGrpSpPr/>
          <p:nvPr/>
        </p:nvGrpSpPr>
        <p:grpSpPr>
          <a:xfrm>
            <a:off x="4014647" y="2943473"/>
            <a:ext cx="3450338" cy="971052"/>
            <a:chOff x="0" y="-1"/>
            <a:chExt cx="3450337" cy="971050"/>
          </a:xfrm>
        </p:grpSpPr>
        <p:sp>
          <p:nvSpPr>
            <p:cNvPr id="221" name="17일날 9시 출발 괜찮아요?"/>
            <p:cNvSpPr txBox="1"/>
            <p:nvPr/>
          </p:nvSpPr>
          <p:spPr>
            <a:xfrm>
              <a:off x="245035" y="139700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17일날 9시 출발 괜찮아요?</a:t>
              </a:r>
            </a:p>
          </p:txBody>
        </p:sp>
        <p:pic>
          <p:nvPicPr>
            <p:cNvPr id="222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2"/>
              <a:ext cx="3450338" cy="971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6" name="반갑습니다 ~"/>
          <p:cNvGrpSpPr/>
          <p:nvPr/>
        </p:nvGrpSpPr>
        <p:grpSpPr>
          <a:xfrm>
            <a:off x="821334" y="2297351"/>
            <a:ext cx="2007903" cy="971052"/>
            <a:chOff x="-1" y="-1"/>
            <a:chExt cx="2007902" cy="971050"/>
          </a:xfrm>
        </p:grpSpPr>
        <p:sp>
          <p:nvSpPr>
            <p:cNvPr id="224" name="반갑습니다 ~"/>
            <p:cNvSpPr txBox="1"/>
            <p:nvPr/>
          </p:nvSpPr>
          <p:spPr>
            <a:xfrm>
              <a:off x="248135" y="139700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반갑습니다 ~</a:t>
              </a:r>
            </a:p>
          </p:txBody>
        </p:sp>
        <p:pic>
          <p:nvPicPr>
            <p:cNvPr id="225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" y="-2"/>
              <a:ext cx="2007903" cy="971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9" name="그럼 그때 종각역에서 뵈요!!"/>
          <p:cNvGrpSpPr/>
          <p:nvPr/>
        </p:nvGrpSpPr>
        <p:grpSpPr>
          <a:xfrm>
            <a:off x="3892726" y="4768764"/>
            <a:ext cx="3579236" cy="971052"/>
            <a:chOff x="0" y="-1"/>
            <a:chExt cx="3579235" cy="971050"/>
          </a:xfrm>
        </p:grpSpPr>
        <p:sp>
          <p:nvSpPr>
            <p:cNvPr id="227" name="그럼 그때 종각역에서 뵈요!!"/>
            <p:cNvSpPr txBox="1"/>
            <p:nvPr/>
          </p:nvSpPr>
          <p:spPr>
            <a:xfrm>
              <a:off x="253028" y="139700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그럼 그때 종각역에서 뵈요!!</a:t>
              </a:r>
            </a:p>
          </p:txBody>
        </p:sp>
        <p:pic>
          <p:nvPicPr>
            <p:cNvPr id="228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2"/>
              <a:ext cx="3579236" cy="971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0" name="그림 1" descr="그림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2261460"/>
            <a:ext cx="590401" cy="788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그림 2" descr="그림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1471041"/>
            <a:ext cx="589214" cy="786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그림 31" descr="그림 3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2899521"/>
            <a:ext cx="589214" cy="786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그림 32" descr="그림 3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4762744"/>
            <a:ext cx="589214" cy="786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그림 33" descr="그림 3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3928238"/>
            <a:ext cx="590401" cy="7884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7" name="타원 29"/>
          <p:cNvGrpSpPr/>
          <p:nvPr/>
        </p:nvGrpSpPr>
        <p:grpSpPr>
          <a:xfrm>
            <a:off x="7518634" y="2175804"/>
            <a:ext cx="379801" cy="370837"/>
            <a:chOff x="0" y="0"/>
            <a:chExt cx="379800" cy="370835"/>
          </a:xfrm>
        </p:grpSpPr>
        <p:sp>
          <p:nvSpPr>
            <p:cNvPr id="235" name="타원형"/>
            <p:cNvSpPr/>
            <p:nvPr/>
          </p:nvSpPr>
          <p:spPr>
            <a:xfrm>
              <a:off x="-1" y="21639"/>
              <a:ext cx="379801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38" name="TextBox 41"/>
          <p:cNvSpPr txBox="1"/>
          <p:nvPr/>
        </p:nvSpPr>
        <p:spPr>
          <a:xfrm>
            <a:off x="884706" y="358218"/>
            <a:ext cx="7035222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서비스</a:t>
            </a:r>
            <a:r>
              <a:t>1 </a:t>
            </a:r>
            <a:r>
              <a:t>화면</a:t>
            </a:r>
            <a:r>
              <a:t>(</a:t>
            </a:r>
            <a:r>
              <a:t>매칭 후 채팅 가능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Box 3"/>
          <p:cNvSpPr txBox="1"/>
          <p:nvPr/>
        </p:nvSpPr>
        <p:spPr>
          <a:xfrm>
            <a:off x="884706" y="358218"/>
            <a:ext cx="7035222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서비스</a:t>
            </a:r>
            <a:r>
              <a:t>2(</a:t>
            </a:r>
            <a:r>
              <a:t>여행 가이드 매칭</a:t>
            </a:r>
            <a:r>
              <a:t>) </a:t>
            </a:r>
            <a:r>
              <a:t>기능 설명</a:t>
            </a:r>
          </a:p>
        </p:txBody>
      </p:sp>
      <p:sp>
        <p:nvSpPr>
          <p:cNvPr id="241" name="TextBox 6"/>
          <p:cNvSpPr txBox="1"/>
          <p:nvPr/>
        </p:nvSpPr>
        <p:spPr>
          <a:xfrm>
            <a:off x="6379329" y="2517395"/>
            <a:ext cx="5659375" cy="170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AutoNum type="arabicPeriod" startAt="1"/>
              <a:defRPr b="1" sz="2000"/>
            </a:pPr>
            <a:r>
              <a:t>현지인이 직접 등록한 여행 상품을 선택</a:t>
            </a:r>
          </a:p>
          <a:p>
            <a:pPr marL="457200" indent="-457200">
              <a:buSzPct val="100000"/>
              <a:buAutoNum type="arabicPeriod" startAt="1"/>
              <a:defRPr b="1" sz="2000"/>
            </a:pPr>
            <a:r>
              <a:t>양질의 가이드를 선발하기 위한 절차가 존재</a:t>
            </a:r>
          </a:p>
          <a:p>
            <a:pPr marL="457200" indent="-457200">
              <a:buSzPct val="100000"/>
              <a:buAutoNum type="arabicPeriod" startAt="1"/>
              <a:defRPr b="1" sz="2000"/>
            </a:pPr>
            <a:r>
              <a:t>1:1</a:t>
            </a:r>
            <a:r>
              <a:t>부터 </a:t>
            </a:r>
            <a:r>
              <a:t>1:</a:t>
            </a:r>
            <a:r>
              <a:t>多까지 유연한 인원 설정 가능</a:t>
            </a:r>
          </a:p>
          <a:p>
            <a:pPr marL="457200" indent="-457200">
              <a:buSzPct val="100000"/>
              <a:buAutoNum type="arabicPeriod" startAt="1"/>
              <a:defRPr b="1" sz="2000"/>
            </a:pPr>
            <a:r>
              <a:t>가이드는 가격</a:t>
            </a:r>
            <a:r>
              <a:t>, </a:t>
            </a:r>
            <a:r>
              <a:t>여행계획</a:t>
            </a:r>
            <a:r>
              <a:t>(</a:t>
            </a:r>
            <a:r>
              <a:t>여행경로</a:t>
            </a:r>
            <a:r>
              <a:t>, </a:t>
            </a:r>
            <a:r>
              <a:t>여행지 사진</a:t>
            </a:r>
            <a:r>
              <a:t>)</a:t>
            </a:r>
            <a:r>
              <a:t>에 대한 정보를 제공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362" y="1217512"/>
            <a:ext cx="5602530" cy="3883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Box 3"/>
          <p:cNvSpPr txBox="1"/>
          <p:nvPr/>
        </p:nvSpPr>
        <p:spPr>
          <a:xfrm>
            <a:off x="884706" y="358218"/>
            <a:ext cx="7035222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/>
            </a:lvl1pPr>
          </a:lstStyle>
          <a:p>
            <a:pPr/>
            <a:r>
              <a:t>가이드 선발 절차</a:t>
            </a:r>
          </a:p>
        </p:txBody>
      </p:sp>
      <p:sp>
        <p:nvSpPr>
          <p:cNvPr id="245" name="TextBox 4"/>
          <p:cNvSpPr txBox="1"/>
          <p:nvPr/>
        </p:nvSpPr>
        <p:spPr>
          <a:xfrm>
            <a:off x="1139414" y="1201270"/>
            <a:ext cx="4104042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마이리얼트립의 서비스를 참고하였음</a:t>
            </a:r>
          </a:p>
        </p:txBody>
      </p:sp>
      <p:sp>
        <p:nvSpPr>
          <p:cNvPr id="246" name="TextBox 5"/>
          <p:cNvSpPr txBox="1"/>
          <p:nvPr/>
        </p:nvSpPr>
        <p:spPr>
          <a:xfrm>
            <a:off x="385481" y="1910388"/>
            <a:ext cx="3478309" cy="2717955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가이드 등록</a:t>
            </a:r>
          </a:p>
          <a:p>
            <a:pPr/>
          </a:p>
          <a:p>
            <a:pPr algn="ctr"/>
            <a:r>
              <a:t>가이드 등록페이지에서</a:t>
            </a:r>
          </a:p>
          <a:p>
            <a:pPr algn="ctr"/>
            <a:r>
              <a:t>가이드 등록 신청</a:t>
            </a:r>
            <a:r>
              <a:t>(</a:t>
            </a:r>
            <a:r>
              <a:t>서류</a:t>
            </a:r>
            <a:r>
              <a:t>)</a:t>
            </a:r>
          </a:p>
          <a:p>
            <a:pPr/>
          </a:p>
          <a:p>
            <a:pPr algn="ctr">
              <a:defRPr b="1"/>
            </a:pPr>
            <a:r>
              <a:t>서류내용</a:t>
            </a:r>
          </a:p>
          <a:p>
            <a:pPr algn="ctr"/>
            <a:r>
              <a:t>연락처</a:t>
            </a:r>
            <a:r>
              <a:t>, </a:t>
            </a:r>
            <a:r>
              <a:t>현지 거주 기간</a:t>
            </a:r>
            <a:r>
              <a:t>,</a:t>
            </a:r>
          </a:p>
          <a:p>
            <a:pPr algn="ctr"/>
            <a:r>
              <a:t> 신분증</a:t>
            </a:r>
            <a:r>
              <a:t>, </a:t>
            </a:r>
            <a:r>
              <a:t>자기소개서</a:t>
            </a:r>
            <a:r>
              <a:t>,</a:t>
            </a:r>
          </a:p>
          <a:p>
            <a:pPr algn="ctr"/>
            <a:r>
              <a:t> </a:t>
            </a:r>
            <a:r>
              <a:t>여행계획</a:t>
            </a:r>
            <a:r>
              <a:t>(</a:t>
            </a:r>
            <a:r>
              <a:t>포트폴리오</a:t>
            </a:r>
            <a:r>
              <a:t>)</a:t>
            </a:r>
          </a:p>
        </p:txBody>
      </p:sp>
      <p:sp>
        <p:nvSpPr>
          <p:cNvPr id="247" name="TextBox 6"/>
          <p:cNvSpPr txBox="1"/>
          <p:nvPr/>
        </p:nvSpPr>
        <p:spPr>
          <a:xfrm>
            <a:off x="4402316" y="2464385"/>
            <a:ext cx="3648636" cy="152032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면접</a:t>
            </a:r>
          </a:p>
          <a:p>
            <a:pPr/>
          </a:p>
          <a:p>
            <a:pPr algn="ctr"/>
            <a:r>
              <a:t>해당 부서 담당자가 직접 면접</a:t>
            </a:r>
          </a:p>
          <a:p>
            <a:pPr algn="ctr"/>
          </a:p>
        </p:txBody>
      </p:sp>
      <p:sp>
        <p:nvSpPr>
          <p:cNvPr id="248" name="TextBox 7"/>
          <p:cNvSpPr txBox="1"/>
          <p:nvPr/>
        </p:nvSpPr>
        <p:spPr>
          <a:xfrm>
            <a:off x="8668870" y="2602886"/>
            <a:ext cx="2205320" cy="97422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</a:p>
          <a:p>
            <a:pPr algn="ctr"/>
            <a:r>
              <a:t>가이드 등록 신청 승인</a:t>
            </a:r>
          </a:p>
        </p:txBody>
      </p:sp>
      <p:cxnSp>
        <p:nvCxnSpPr>
          <p:cNvPr id="249" name="직선 화살표 연결선 9"/>
          <p:cNvCxnSpPr>
            <a:stCxn id="246" idx="0"/>
            <a:endCxn id="247" idx="0"/>
          </p:cNvCxnSpPr>
          <p:nvPr/>
        </p:nvCxnSpPr>
        <p:spPr>
          <a:xfrm flipV="1">
            <a:off x="2124635" y="3224545"/>
            <a:ext cx="4102000" cy="44821"/>
          </a:xfrm>
          <a:prstGeom prst="straightConnector1">
            <a:avLst/>
          </a:prstGeom>
          <a:ln w="57150">
            <a:solidFill>
              <a:srgbClr val="000000"/>
            </a:solidFill>
            <a:miter/>
            <a:tailEnd type="triangle"/>
          </a:ln>
        </p:spPr>
      </p:cxnSp>
      <p:sp>
        <p:nvSpPr>
          <p:cNvPr id="250" name="직선 화살표 연결선 10"/>
          <p:cNvSpPr/>
          <p:nvPr/>
        </p:nvSpPr>
        <p:spPr>
          <a:xfrm>
            <a:off x="8050951" y="3203051"/>
            <a:ext cx="617920" cy="1"/>
          </a:xfrm>
          <a:prstGeom prst="line">
            <a:avLst/>
          </a:prstGeom>
          <a:ln w="571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1" name="TextBox 13"/>
          <p:cNvSpPr txBox="1"/>
          <p:nvPr/>
        </p:nvSpPr>
        <p:spPr>
          <a:xfrm>
            <a:off x="8359910" y="4915780"/>
            <a:ext cx="2788025" cy="710829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선발 이후 </a:t>
            </a:r>
          </a:p>
          <a:p>
            <a:pPr algn="ctr"/>
            <a:r>
              <a:t>여행상품 등록 가능</a:t>
            </a:r>
          </a:p>
        </p:txBody>
      </p:sp>
      <p:cxnSp>
        <p:nvCxnSpPr>
          <p:cNvPr id="252" name="직선 화살표 연결선 14"/>
          <p:cNvCxnSpPr>
            <a:stCxn id="248" idx="0"/>
            <a:endCxn id="251" idx="0"/>
          </p:cNvCxnSpPr>
          <p:nvPr/>
        </p:nvCxnSpPr>
        <p:spPr>
          <a:xfrm flipH="1">
            <a:off x="9753922" y="3089996"/>
            <a:ext cx="17609" cy="2181199"/>
          </a:xfrm>
          <a:prstGeom prst="straightConnector1">
            <a:avLst/>
          </a:prstGeom>
          <a:ln w="57150">
            <a:solidFill>
              <a:srgbClr val="000000"/>
            </a:solidFill>
            <a:miter/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</a:p>
        </p:txBody>
      </p:sp>
      <p:graphicFrame>
        <p:nvGraphicFramePr>
          <p:cNvPr id="255" name="표 13"/>
          <p:cNvGraphicFramePr/>
          <p:nvPr/>
        </p:nvGraphicFramePr>
        <p:xfrm>
          <a:off x="8509686" y="1289960"/>
          <a:ext cx="3491813" cy="345400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#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기능명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58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256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57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여행 가이드 매칭</a:t>
              </a:r>
            </a:p>
          </p:txBody>
        </p:sp>
      </p:grpSp>
      <p:grpSp>
        <p:nvGrpSpPr>
          <p:cNvPr id="261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259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0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67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26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6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3박 4일 유산슬과 떠나는 관광버스 뽕짝투어</a:t>
              </a:r>
            </a:p>
          </p:txBody>
        </p:sp>
        <p:sp>
          <p:nvSpPr>
            <p:cNvPr id="264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pPr/>
              <a:r>
                <a:t>1인 79,000원</a:t>
              </a:r>
            </a:p>
          </p:txBody>
        </p:sp>
        <p:sp>
          <p:nvSpPr>
            <p:cNvPr id="265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pPr/>
              <a:r>
                <a:t>#음악 #트로트 #관광버스 #지방투어</a:t>
              </a:r>
            </a:p>
          </p:txBody>
        </p:sp>
        <p:pic>
          <p:nvPicPr>
            <p:cNvPr id="266" name="유산슬.jpg" descr="유산슬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8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추천순. 등록순. 낮은가격순. 높은가격순</a:t>
            </a:r>
          </a:p>
        </p:txBody>
      </p:sp>
      <p:grpSp>
        <p:nvGrpSpPr>
          <p:cNvPr id="275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269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0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1박 2일 설민석과 함께하는 역사투어</a:t>
              </a:r>
            </a:p>
          </p:txBody>
        </p:sp>
        <p:sp>
          <p:nvSpPr>
            <p:cNvPr id="27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pPr/>
              <a:r>
                <a:t>1인 39,000원</a:t>
              </a:r>
            </a:p>
          </p:txBody>
        </p:sp>
        <p:sp>
          <p:nvSpPr>
            <p:cNvPr id="272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pPr/>
              <a:r>
                <a:t>#역사 #고궁 #대한민국 #외국인추천</a:t>
              </a:r>
            </a:p>
          </p:txBody>
        </p:sp>
        <p:pic>
          <p:nvPicPr>
            <p:cNvPr id="27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pPr/>
              <a:r>
                <a:t>해당 상품은 숙박이 포함되어 있지 않습니다.</a:t>
              </a:r>
            </a:p>
          </p:txBody>
        </p:sp>
      </p:grpSp>
      <p:grpSp>
        <p:nvGrpSpPr>
          <p:cNvPr id="281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276" name="펭수.jpeg" descr="펭수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7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2박 3일 핵인싸 펭수와 함께하는 상암동 방송국 투어</a:t>
              </a:r>
            </a:p>
          </p:txBody>
        </p:sp>
        <p:sp>
          <p:nvSpPr>
            <p:cNvPr id="279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pPr/>
              <a:r>
                <a:t>1인 59,900원</a:t>
              </a:r>
            </a:p>
          </p:txBody>
        </p:sp>
        <p:sp>
          <p:nvSpPr>
            <p:cNvPr id="280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pPr/>
              <a:r>
                <a:t>#맛집 #서울 #시티투어 #인싸투어 </a:t>
              </a:r>
            </a:p>
          </p:txBody>
        </p:sp>
      </p:grpSp>
      <p:grpSp>
        <p:nvGrpSpPr>
          <p:cNvPr id="284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282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3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87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28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88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pPr/>
            <a:r>
              <a:t>1</a:t>
            </a:r>
          </a:p>
        </p:txBody>
      </p:sp>
      <p:sp>
        <p:nvSpPr>
          <p:cNvPr id="289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pPr/>
            <a:r>
              <a:t>3</a:t>
            </a:r>
          </a:p>
        </p:txBody>
      </p:sp>
      <p:sp>
        <p:nvSpPr>
          <p:cNvPr id="290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pPr/>
            <a:r>
              <a:t>2</a:t>
            </a:r>
          </a:p>
        </p:txBody>
      </p:sp>
      <p:sp>
        <p:nvSpPr>
          <p:cNvPr id="291" name="TextBox 41"/>
          <p:cNvSpPr txBox="1"/>
          <p:nvPr/>
        </p:nvSpPr>
        <p:spPr>
          <a:xfrm>
            <a:off x="884706" y="358218"/>
            <a:ext cx="7514327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서비스</a:t>
            </a:r>
            <a:r>
              <a:t>2(</a:t>
            </a:r>
            <a:r>
              <a:t>여행 가이드 매칭</a:t>
            </a:r>
            <a:r>
              <a:t>) </a:t>
            </a:r>
            <a:r>
              <a:t>페이지 예시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제목 1"/>
          <p:cNvSpPr txBox="1"/>
          <p:nvPr>
            <p:ph type="title"/>
          </p:nvPr>
        </p:nvSpPr>
        <p:spPr>
          <a:xfrm>
            <a:off x="838200" y="1313985"/>
            <a:ext cx="10515600" cy="13255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화면 설계 및 화면 구현 현황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91;g7c553259d1_0_3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96" name="Google Shape;92;g7c553259d1_0_3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 HJ - P - 001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메인화면</a:t>
                      </a:r>
                      <a:r>
                        <a:t>(</a:t>
                      </a:r>
                      <a:r>
                        <a:t>로그인 전</a:t>
                      </a:r>
                      <a:r>
                        <a:t>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데스크톱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7" name="Google Shape;93;g7c553259d1_0_3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8" name="Google Shape;94;g7c553259d1_0_3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9" name="Google Shape;95;g7c553259d1_0_3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300" name="Google Shape;96;g7c553259d1_0_3"/>
          <p:cNvGraphicFramePr/>
          <p:nvPr/>
        </p:nvGraphicFramePr>
        <p:xfrm>
          <a:off x="8616280" y="611037"/>
          <a:ext cx="2952329" cy="568863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9754"/>
                <a:gridCol w="2662574"/>
              </a:tblGrid>
              <a:tr h="30167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486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여행지 정보</a:t>
                      </a:r>
                    </a:p>
                    <a:p>
                      <a:pPr indent="133350" algn="l">
                        <a:defRPr sz="1300"/>
                      </a:pPr>
                      <a:r>
                        <a:t>현재 시기</a:t>
                      </a:r>
                      <a:r>
                        <a:t>, </a:t>
                      </a:r>
                      <a:r>
                        <a:t>다른 사람들의 여행 기록을 토대로 추천 여행지를 제공하며</a:t>
                      </a:r>
                      <a:r>
                        <a:t>, </a:t>
                      </a:r>
                      <a:r>
                        <a:t>여행지에 대한 정보도 확인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516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메이트 찾기</a:t>
                      </a:r>
                    </a:p>
                    <a:p>
                      <a:pPr indent="133350" algn="l">
                        <a:defRPr sz="1300"/>
                      </a:pPr>
                      <a:r>
                        <a:t>여행지 정보를 열람하지 않고 바로 여행 메이트를 찾기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1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가이드 찾기</a:t>
                      </a:r>
                    </a:p>
                    <a:p>
                      <a:pPr algn="l">
                        <a:defRPr sz="1300"/>
                      </a:pPr>
                      <a:r>
                        <a:t>  원하는 여행지에 가이드를 등록한  회원 찾기</a:t>
                      </a:r>
                      <a:r>
                        <a:t>, </a:t>
                      </a:r>
                      <a:r>
                        <a:t>가이드에 대한 상세정보 열람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389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</a:t>
                      </a:r>
                      <a:r>
                        <a:t>문의</a:t>
                      </a:r>
                    </a:p>
                    <a:p>
                      <a:pPr algn="l">
                        <a:defRPr b="1" sz="1500"/>
                      </a:pPr>
                      <a:r>
                        <a:t>  </a:t>
                      </a:r>
                      <a:r>
                        <a:rPr b="0" sz="1300"/>
                        <a:t>문의 사항을 남길 수도 있고</a:t>
                      </a:r>
                      <a:r>
                        <a:rPr b="0" sz="1300"/>
                        <a:t>, </a:t>
                      </a:r>
                      <a:endParaRPr b="0" sz="1300"/>
                    </a:p>
                    <a:p>
                      <a:pPr algn="l">
                        <a:defRPr sz="1300"/>
                      </a:pPr>
                      <a:r>
                        <a:t>   FAQ </a:t>
                      </a:r>
                      <a:r>
                        <a:t>확인가능</a:t>
                      </a:r>
                      <a:r>
                        <a:t>.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354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  </a:t>
                      </a:r>
                      <a:r>
                        <a:rPr b="1"/>
                        <a:t>메인 배너</a:t>
                      </a:r>
                      <a:endParaRPr b="1"/>
                    </a:p>
                    <a:p>
                      <a:pPr algn="l">
                        <a:defRPr sz="1300"/>
                      </a:pPr>
                      <a:r>
                        <a:t>  </a:t>
                      </a:r>
                      <a:r>
                        <a:t>위치 기반으로 주변에 여행 메이트를</a:t>
                      </a:r>
                      <a:r>
                        <a:t> </a:t>
                      </a:r>
                      <a:r>
                        <a:t>찾고 있는 사람의 수와 다양한 여행지 영상 </a:t>
                      </a:r>
                      <a:r>
                        <a:t>+ </a:t>
                      </a:r>
                      <a:r>
                        <a:t>날씨 정보 제공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19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</a:t>
                      </a:r>
                      <a:r>
                        <a:t>로그인 관련</a:t>
                      </a:r>
                    </a:p>
                    <a:p>
                      <a:pPr algn="l">
                        <a:defRPr sz="1300"/>
                      </a:pPr>
                      <a:r>
                        <a:t>  클릭 시</a:t>
                      </a:r>
                      <a:r>
                        <a:t>, </a:t>
                      </a:r>
                      <a:r>
                        <a:t>일반회원</a:t>
                      </a:r>
                      <a:r>
                        <a:t>/</a:t>
                      </a:r>
                      <a:r>
                        <a:t>가이드회원 로그인 화면으로 이동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03" name="Google Shape;97;g7c553259d1_0_3"/>
          <p:cNvGrpSpPr/>
          <p:nvPr/>
        </p:nvGrpSpPr>
        <p:grpSpPr>
          <a:xfrm>
            <a:off x="3445109" y="1403387"/>
            <a:ext cx="1362301" cy="584701"/>
            <a:chOff x="0" y="0"/>
            <a:chExt cx="1362299" cy="584700"/>
          </a:xfrm>
        </p:grpSpPr>
        <p:sp>
          <p:nvSpPr>
            <p:cNvPr id="301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302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aphicFrame>
        <p:nvGraphicFramePr>
          <p:cNvPr id="304" name="Google Shape;98;g7c553259d1_0_3"/>
          <p:cNvGraphicFramePr/>
          <p:nvPr/>
        </p:nvGraphicFramePr>
        <p:xfrm>
          <a:off x="214014" y="2163149"/>
          <a:ext cx="7799701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49925"/>
                <a:gridCol w="1949925"/>
                <a:gridCol w="1949925"/>
                <a:gridCol w="194992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여행지 정보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메이트 찾기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가이드 찾기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문의사항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07" name="Google Shape;102;g7c553259d1_0_3"/>
          <p:cNvGrpSpPr/>
          <p:nvPr/>
        </p:nvGrpSpPr>
        <p:grpSpPr>
          <a:xfrm>
            <a:off x="263352" y="2697233"/>
            <a:ext cx="7732380" cy="3768838"/>
            <a:chOff x="0" y="0"/>
            <a:chExt cx="7732379" cy="3768837"/>
          </a:xfrm>
        </p:grpSpPr>
        <p:sp>
          <p:nvSpPr>
            <p:cNvPr id="305" name="직사각형"/>
            <p:cNvSpPr/>
            <p:nvPr/>
          </p:nvSpPr>
          <p:spPr>
            <a:xfrm>
              <a:off x="0" y="-1"/>
              <a:ext cx="7732380" cy="376883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306" name="지금 주변에 OO명의 회원들이 여행 메이트를 찾고 있습니다!"/>
            <p:cNvSpPr txBox="1"/>
            <p:nvPr/>
          </p:nvSpPr>
          <p:spPr>
            <a:xfrm>
              <a:off x="45725" y="-1"/>
              <a:ext cx="7640930" cy="2547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지금 주변에 </a:t>
              </a:r>
              <a:r>
                <a:t>OO</a:t>
              </a:r>
              <a:r>
                <a:t>명의 회원들이 여행 메이트를 찾고 있습니다</a:t>
              </a:r>
              <a:r>
                <a:t>!</a:t>
              </a: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</p:grpSp>
      <p:grpSp>
        <p:nvGrpSpPr>
          <p:cNvPr id="310" name="직사각형 1"/>
          <p:cNvGrpSpPr/>
          <p:nvPr/>
        </p:nvGrpSpPr>
        <p:grpSpPr>
          <a:xfrm>
            <a:off x="263351" y="2127456"/>
            <a:ext cx="216025" cy="370841"/>
            <a:chOff x="0" y="0"/>
            <a:chExt cx="216023" cy="370840"/>
          </a:xfrm>
        </p:grpSpPr>
        <p:sp>
          <p:nvSpPr>
            <p:cNvPr id="308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09" name="1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313" name="직사각형 17"/>
          <p:cNvGrpSpPr/>
          <p:nvPr/>
        </p:nvGrpSpPr>
        <p:grpSpPr>
          <a:xfrm>
            <a:off x="2207567" y="2127456"/>
            <a:ext cx="216025" cy="370841"/>
            <a:chOff x="0" y="0"/>
            <a:chExt cx="216023" cy="370840"/>
          </a:xfrm>
        </p:grpSpPr>
        <p:sp>
          <p:nvSpPr>
            <p:cNvPr id="311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12" name="2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grpSp>
        <p:nvGrpSpPr>
          <p:cNvPr id="316" name="직사각형 18"/>
          <p:cNvGrpSpPr/>
          <p:nvPr/>
        </p:nvGrpSpPr>
        <p:grpSpPr>
          <a:xfrm>
            <a:off x="4179196" y="2127456"/>
            <a:ext cx="216025" cy="370841"/>
            <a:chOff x="0" y="0"/>
            <a:chExt cx="216023" cy="370840"/>
          </a:xfrm>
        </p:grpSpPr>
        <p:sp>
          <p:nvSpPr>
            <p:cNvPr id="314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15" name="3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  <p:grpSp>
        <p:nvGrpSpPr>
          <p:cNvPr id="319" name="직사각형 19"/>
          <p:cNvGrpSpPr/>
          <p:nvPr/>
        </p:nvGrpSpPr>
        <p:grpSpPr>
          <a:xfrm>
            <a:off x="6096000" y="2127456"/>
            <a:ext cx="216024" cy="370841"/>
            <a:chOff x="0" y="0"/>
            <a:chExt cx="216023" cy="370840"/>
          </a:xfrm>
        </p:grpSpPr>
        <p:sp>
          <p:nvSpPr>
            <p:cNvPr id="317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18" name="4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</a:t>
              </a:r>
            </a:p>
          </p:txBody>
        </p:sp>
      </p:grpSp>
      <p:grpSp>
        <p:nvGrpSpPr>
          <p:cNvPr id="322" name="직사각형 20"/>
          <p:cNvGrpSpPr/>
          <p:nvPr/>
        </p:nvGrpSpPr>
        <p:grpSpPr>
          <a:xfrm>
            <a:off x="371364" y="2703519"/>
            <a:ext cx="216025" cy="370841"/>
            <a:chOff x="0" y="0"/>
            <a:chExt cx="216023" cy="370840"/>
          </a:xfrm>
        </p:grpSpPr>
        <p:sp>
          <p:nvSpPr>
            <p:cNvPr id="320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21" name="5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5</a:t>
              </a:r>
            </a:p>
          </p:txBody>
        </p:sp>
      </p:grpSp>
      <p:grpSp>
        <p:nvGrpSpPr>
          <p:cNvPr id="325" name="직사각형 2"/>
          <p:cNvGrpSpPr/>
          <p:nvPr/>
        </p:nvGrpSpPr>
        <p:grpSpPr>
          <a:xfrm>
            <a:off x="5839786" y="1742430"/>
            <a:ext cx="2027348" cy="266322"/>
            <a:chOff x="0" y="0"/>
            <a:chExt cx="2027346" cy="266321"/>
          </a:xfrm>
        </p:grpSpPr>
        <p:sp>
          <p:nvSpPr>
            <p:cNvPr id="323" name="직사각형"/>
            <p:cNvSpPr/>
            <p:nvPr/>
          </p:nvSpPr>
          <p:spPr>
            <a:xfrm>
              <a:off x="0" y="20664"/>
              <a:ext cx="2027347" cy="22499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로그인/회원가입"/>
            <p:cNvSpPr txBox="1"/>
            <p:nvPr/>
          </p:nvSpPr>
          <p:spPr>
            <a:xfrm>
              <a:off x="45719" y="0"/>
              <a:ext cx="1935908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  <a:r>
                <a:t>로그인</a:t>
              </a:r>
              <a:r>
                <a:t>/</a:t>
              </a:r>
              <a:r>
                <a:t>회원가입</a:t>
              </a:r>
            </a:p>
          </p:txBody>
        </p:sp>
      </p:grpSp>
      <p:grpSp>
        <p:nvGrpSpPr>
          <p:cNvPr id="328" name="직사각형 22"/>
          <p:cNvGrpSpPr/>
          <p:nvPr/>
        </p:nvGrpSpPr>
        <p:grpSpPr>
          <a:xfrm>
            <a:off x="5719319" y="1690170"/>
            <a:ext cx="216025" cy="370841"/>
            <a:chOff x="0" y="0"/>
            <a:chExt cx="216023" cy="370840"/>
          </a:xfrm>
        </p:grpSpPr>
        <p:sp>
          <p:nvSpPr>
            <p:cNvPr id="326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27" name="6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6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91;g7c553259d1_0_3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331" name="Google Shape;92;g7c553259d1_0_3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HJ - P - 002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메인화면</a:t>
                      </a:r>
                      <a:r>
                        <a:t>(</a:t>
                      </a:r>
                      <a:r>
                        <a:t>로그인 후</a:t>
                      </a:r>
                      <a:r>
                        <a:t>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데스크톱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Google Shape;93;g7c553259d1_0_3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" name="Google Shape;94;g7c553259d1_0_3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4" name="Google Shape;95;g7c553259d1_0_3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335" name="Google Shape;96;g7c553259d1_0_3"/>
          <p:cNvGraphicFramePr/>
          <p:nvPr/>
        </p:nvGraphicFramePr>
        <p:xfrm>
          <a:off x="8616280" y="620687"/>
          <a:ext cx="2952329" cy="60877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9754"/>
                <a:gridCol w="2662574"/>
              </a:tblGrid>
              <a:tr h="31853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072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400"/>
                      </a:pPr>
                      <a:r>
                        <a:t>여행지 정보</a:t>
                      </a:r>
                    </a:p>
                    <a:p>
                      <a:pPr indent="133350" algn="l"/>
                      <a:r>
                        <a:t>현재 시기</a:t>
                      </a:r>
                      <a:r>
                        <a:t>, </a:t>
                      </a:r>
                      <a:r>
                        <a:t>다른 사람들의 여행 기록을 토대로 추천 여행지를 제공하며</a:t>
                      </a:r>
                      <a:r>
                        <a:t>, </a:t>
                      </a:r>
                      <a:r>
                        <a:t>여행지에 대한 정보도 확인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29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400"/>
                      </a:pPr>
                      <a:r>
                        <a:t>메이트 찾기</a:t>
                      </a:r>
                    </a:p>
                    <a:p>
                      <a:pPr indent="133350" algn="l"/>
                      <a:r>
                        <a:t>여행지 정보를 열람하지 않고 바로 여행 메이트를 찾기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008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400"/>
                      </a:pPr>
                      <a:r>
                        <a:t>  가이드 찾기</a:t>
                      </a:r>
                    </a:p>
                    <a:p>
                      <a:pPr algn="l"/>
                      <a:r>
                        <a:t>  원하는 여행지에 가이드를 등록한  회원 찾기</a:t>
                      </a:r>
                      <a:r>
                        <a:t>, </a:t>
                      </a:r>
                      <a:r>
                        <a:t>가이드에 대한 상세정보 열람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323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400"/>
                      </a:pPr>
                      <a:r>
                        <a:t>  </a:t>
                      </a:r>
                      <a:r>
                        <a:t>문의</a:t>
                      </a:r>
                    </a:p>
                    <a:p>
                      <a:pPr algn="l">
                        <a:defRPr b="1" sz="1400"/>
                      </a:pPr>
                      <a:r>
                        <a:t>  </a:t>
                      </a:r>
                      <a:r>
                        <a:rPr b="0" sz="1200"/>
                        <a:t>문의 사항을 남길 수도 있고</a:t>
                      </a:r>
                      <a:r>
                        <a:rPr b="0" sz="1200"/>
                        <a:t>, </a:t>
                      </a:r>
                      <a:endParaRPr b="0" sz="1200"/>
                    </a:p>
                    <a:p>
                      <a:pPr algn="l"/>
                      <a:r>
                        <a:t>   FAQ </a:t>
                      </a:r>
                      <a:r>
                        <a:t>확인가능</a:t>
                      </a:r>
                      <a:r>
                        <a:t>.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3044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 </a:t>
                      </a:r>
                      <a:r>
                        <a:rPr b="1" sz="1400"/>
                        <a:t>메인 배너</a:t>
                      </a:r>
                      <a:endParaRPr b="1" sz="1400"/>
                    </a:p>
                    <a:p>
                      <a:pPr algn="l"/>
                      <a:r>
                        <a:t>  위치 기반으로 주변에 여행 메이트를 찾고 있는 사람의 수와 다양한 여행지 영상 </a:t>
                      </a:r>
                      <a:r>
                        <a:t>+</a:t>
                      </a:r>
                      <a:r>
                        <a:t> 날씨 정보 제공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9123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400"/>
                      </a:pPr>
                      <a:r>
                        <a:t>  </a:t>
                      </a:r>
                      <a:r>
                        <a:t>로그인 관련</a:t>
                      </a:r>
                    </a:p>
                    <a:p>
                      <a:pPr algn="l"/>
                      <a:r>
                        <a:t>  클릭 시</a:t>
                      </a:r>
                      <a:r>
                        <a:t>, </a:t>
                      </a:r>
                      <a:r>
                        <a:t>로그인</a:t>
                      </a:r>
                      <a:r>
                        <a:t>, </a:t>
                      </a:r>
                      <a:r>
                        <a:t>회원 가입</a:t>
                      </a:r>
                      <a:r>
                        <a:t>, </a:t>
                      </a:r>
                      <a:r>
                        <a:t>아이디</a:t>
                      </a:r>
                      <a:r>
                        <a:t>/</a:t>
                      </a:r>
                      <a:r>
                        <a:t>비밀번호 찾기 페이지로 이동</a:t>
                      </a:r>
                      <a:r>
                        <a:t>. </a:t>
                      </a:r>
                      <a:r>
                        <a:t>로그인 이후 마이페이지 이동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38" name="Google Shape;97;g7c553259d1_0_3"/>
          <p:cNvGrpSpPr/>
          <p:nvPr/>
        </p:nvGrpSpPr>
        <p:grpSpPr>
          <a:xfrm>
            <a:off x="3445109" y="1403387"/>
            <a:ext cx="1362301" cy="584701"/>
            <a:chOff x="0" y="0"/>
            <a:chExt cx="1362299" cy="584700"/>
          </a:xfrm>
        </p:grpSpPr>
        <p:sp>
          <p:nvSpPr>
            <p:cNvPr id="336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337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aphicFrame>
        <p:nvGraphicFramePr>
          <p:cNvPr id="339" name="Google Shape;98;g7c553259d1_0_3"/>
          <p:cNvGraphicFramePr/>
          <p:nvPr/>
        </p:nvGraphicFramePr>
        <p:xfrm>
          <a:off x="214014" y="2163149"/>
          <a:ext cx="7799701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49925"/>
                <a:gridCol w="1949925"/>
                <a:gridCol w="1949925"/>
                <a:gridCol w="194992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여행지 정보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메이트 찾기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가이드 찾기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문의사항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42" name="Google Shape;102;g7c553259d1_0_3"/>
          <p:cNvGrpSpPr/>
          <p:nvPr/>
        </p:nvGrpSpPr>
        <p:grpSpPr>
          <a:xfrm>
            <a:off x="263352" y="2697233"/>
            <a:ext cx="7732380" cy="3768838"/>
            <a:chOff x="0" y="0"/>
            <a:chExt cx="7732379" cy="3768837"/>
          </a:xfrm>
        </p:grpSpPr>
        <p:sp>
          <p:nvSpPr>
            <p:cNvPr id="340" name="직사각형"/>
            <p:cNvSpPr/>
            <p:nvPr/>
          </p:nvSpPr>
          <p:spPr>
            <a:xfrm>
              <a:off x="0" y="-1"/>
              <a:ext cx="7732380" cy="376883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341" name="지금 주변에 OO명의 회원들이 여행 메이트를 찾고 있습니다!"/>
            <p:cNvSpPr txBox="1"/>
            <p:nvPr/>
          </p:nvSpPr>
          <p:spPr>
            <a:xfrm>
              <a:off x="45725" y="-1"/>
              <a:ext cx="7640930" cy="2547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지금 주변에 </a:t>
              </a:r>
              <a:r>
                <a:t>OO</a:t>
              </a:r>
              <a:r>
                <a:t>명의 회원들이 여행 메이트를 찾고 있습니다</a:t>
              </a:r>
              <a:r>
                <a:t>!</a:t>
              </a: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</p:grpSp>
      <p:grpSp>
        <p:nvGrpSpPr>
          <p:cNvPr id="345" name="직사각형 1"/>
          <p:cNvGrpSpPr/>
          <p:nvPr/>
        </p:nvGrpSpPr>
        <p:grpSpPr>
          <a:xfrm>
            <a:off x="263351" y="2127456"/>
            <a:ext cx="216025" cy="370841"/>
            <a:chOff x="0" y="0"/>
            <a:chExt cx="216023" cy="370840"/>
          </a:xfrm>
        </p:grpSpPr>
        <p:sp>
          <p:nvSpPr>
            <p:cNvPr id="343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44" name="1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348" name="직사각형 17"/>
          <p:cNvGrpSpPr/>
          <p:nvPr/>
        </p:nvGrpSpPr>
        <p:grpSpPr>
          <a:xfrm>
            <a:off x="2207567" y="2127456"/>
            <a:ext cx="216025" cy="370841"/>
            <a:chOff x="0" y="0"/>
            <a:chExt cx="216023" cy="370840"/>
          </a:xfrm>
        </p:grpSpPr>
        <p:sp>
          <p:nvSpPr>
            <p:cNvPr id="346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47" name="2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grpSp>
        <p:nvGrpSpPr>
          <p:cNvPr id="351" name="직사각형 18"/>
          <p:cNvGrpSpPr/>
          <p:nvPr/>
        </p:nvGrpSpPr>
        <p:grpSpPr>
          <a:xfrm>
            <a:off x="4179196" y="2127456"/>
            <a:ext cx="216025" cy="370841"/>
            <a:chOff x="0" y="0"/>
            <a:chExt cx="216023" cy="370840"/>
          </a:xfrm>
        </p:grpSpPr>
        <p:sp>
          <p:nvSpPr>
            <p:cNvPr id="349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50" name="3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  <p:grpSp>
        <p:nvGrpSpPr>
          <p:cNvPr id="354" name="직사각형 19"/>
          <p:cNvGrpSpPr/>
          <p:nvPr/>
        </p:nvGrpSpPr>
        <p:grpSpPr>
          <a:xfrm>
            <a:off x="6096000" y="2127456"/>
            <a:ext cx="216024" cy="370841"/>
            <a:chOff x="0" y="0"/>
            <a:chExt cx="216023" cy="370840"/>
          </a:xfrm>
        </p:grpSpPr>
        <p:sp>
          <p:nvSpPr>
            <p:cNvPr id="352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53" name="4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</a:t>
              </a:r>
            </a:p>
          </p:txBody>
        </p:sp>
      </p:grpSp>
      <p:grpSp>
        <p:nvGrpSpPr>
          <p:cNvPr id="357" name="직사각형 20"/>
          <p:cNvGrpSpPr/>
          <p:nvPr/>
        </p:nvGrpSpPr>
        <p:grpSpPr>
          <a:xfrm>
            <a:off x="371364" y="2703519"/>
            <a:ext cx="216025" cy="370841"/>
            <a:chOff x="0" y="0"/>
            <a:chExt cx="216023" cy="370840"/>
          </a:xfrm>
        </p:grpSpPr>
        <p:sp>
          <p:nvSpPr>
            <p:cNvPr id="355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56" name="5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5</a:t>
              </a:r>
            </a:p>
          </p:txBody>
        </p:sp>
      </p:grpSp>
      <p:grpSp>
        <p:nvGrpSpPr>
          <p:cNvPr id="360" name="직사각형 2"/>
          <p:cNvGrpSpPr/>
          <p:nvPr/>
        </p:nvGrpSpPr>
        <p:grpSpPr>
          <a:xfrm>
            <a:off x="5263138" y="1556355"/>
            <a:ext cx="940874" cy="256541"/>
            <a:chOff x="0" y="0"/>
            <a:chExt cx="940872" cy="256540"/>
          </a:xfrm>
        </p:grpSpPr>
        <p:sp>
          <p:nvSpPr>
            <p:cNvPr id="358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9" name="로그아웃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로그아웃</a:t>
              </a:r>
            </a:p>
          </p:txBody>
        </p:sp>
      </p:grpSp>
      <p:grpSp>
        <p:nvGrpSpPr>
          <p:cNvPr id="363" name="직사각형 22"/>
          <p:cNvGrpSpPr/>
          <p:nvPr/>
        </p:nvGrpSpPr>
        <p:grpSpPr>
          <a:xfrm>
            <a:off x="5263138" y="1243600"/>
            <a:ext cx="216025" cy="370841"/>
            <a:chOff x="0" y="0"/>
            <a:chExt cx="216023" cy="370840"/>
          </a:xfrm>
        </p:grpSpPr>
        <p:sp>
          <p:nvSpPr>
            <p:cNvPr id="361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62" name="6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6</a:t>
              </a:r>
            </a:p>
          </p:txBody>
        </p:sp>
      </p:grpSp>
      <p:grpSp>
        <p:nvGrpSpPr>
          <p:cNvPr id="366" name="직사각형 23"/>
          <p:cNvGrpSpPr/>
          <p:nvPr/>
        </p:nvGrpSpPr>
        <p:grpSpPr>
          <a:xfrm>
            <a:off x="6456040" y="1567466"/>
            <a:ext cx="940874" cy="256541"/>
            <a:chOff x="0" y="0"/>
            <a:chExt cx="940872" cy="256540"/>
          </a:xfrm>
        </p:grpSpPr>
        <p:sp>
          <p:nvSpPr>
            <p:cNvPr id="364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5" name="마이페이지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마이페이지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Google Shape;92;g7c553259d1_0_3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 HJ - M - 001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메인화면</a:t>
                      </a:r>
                      <a:r>
                        <a:t>(</a:t>
                      </a:r>
                      <a:r>
                        <a:t>로그인 전</a:t>
                      </a:r>
                      <a:r>
                        <a:t>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" name="Google Shape;93;g7c553259d1_0_3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" name="Google Shape;94;g7c553259d1_0_3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1" name="Google Shape;95;g7c553259d1_0_3"/>
          <p:cNvSpPr/>
          <p:nvPr/>
        </p:nvSpPr>
        <p:spPr>
          <a:xfrm>
            <a:off x="263351" y="1162531"/>
            <a:ext cx="3334946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372" name="Google Shape;96;g7c553259d1_0_3"/>
          <p:cNvGraphicFramePr/>
          <p:nvPr/>
        </p:nvGraphicFramePr>
        <p:xfrm>
          <a:off x="8184232" y="665457"/>
          <a:ext cx="3491801" cy="55952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1339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30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여행지 정보</a:t>
                      </a:r>
                    </a:p>
                    <a:p>
                      <a:pPr indent="133350" algn="l">
                        <a:defRPr sz="1300"/>
                      </a:pPr>
                      <a:r>
                        <a:t>현재 시기</a:t>
                      </a:r>
                      <a:r>
                        <a:t>, </a:t>
                      </a:r>
                      <a:r>
                        <a:t>다른 사람들의 여행 기록을 토대로 추천 여행지를 제공하며</a:t>
                      </a:r>
                      <a:r>
                        <a:t>, </a:t>
                      </a:r>
                      <a:r>
                        <a:t>여행지에 대한 정보도 확인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25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메이트 찾기</a:t>
                      </a:r>
                    </a:p>
                    <a:p>
                      <a:pPr indent="133350" algn="l">
                        <a:defRPr sz="1300"/>
                      </a:pPr>
                      <a:r>
                        <a:t>여행지 정보를 열람하지 않고 바로 여행 메이트를 찾기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가이드 찾기</a:t>
                      </a:r>
                    </a:p>
                    <a:p>
                      <a:pPr algn="l">
                        <a:defRPr sz="1300"/>
                      </a:pPr>
                      <a:r>
                        <a:t>  원하는 여행지에 가이드를 등록한  회원 찾기</a:t>
                      </a:r>
                      <a:r>
                        <a:t>, </a:t>
                      </a:r>
                      <a:r>
                        <a:t>가이드에 대한 상세정보 열람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2914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</a:t>
                      </a:r>
                      <a:r>
                        <a:t>문의</a:t>
                      </a:r>
                    </a:p>
                    <a:p>
                      <a:pPr algn="l">
                        <a:defRPr b="1" sz="1500"/>
                      </a:pPr>
                      <a:r>
                        <a:t>  </a:t>
                      </a:r>
                      <a:r>
                        <a:rPr b="0" sz="1300"/>
                        <a:t>문의 사항을 남길 수도 있고</a:t>
                      </a:r>
                      <a:r>
                        <a:rPr b="0" sz="1300"/>
                        <a:t>, </a:t>
                      </a:r>
                      <a:endParaRPr b="0" sz="1300"/>
                    </a:p>
                    <a:p>
                      <a:pPr algn="l">
                        <a:defRPr sz="1300"/>
                      </a:pPr>
                      <a:r>
                        <a:t>   FAQ </a:t>
                      </a:r>
                      <a:r>
                        <a:t>확인가능</a:t>
                      </a:r>
                      <a:r>
                        <a:t>.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2914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  </a:t>
                      </a:r>
                      <a:r>
                        <a:rPr b="1"/>
                        <a:t>메인 배너</a:t>
                      </a:r>
                      <a:endParaRPr b="1"/>
                    </a:p>
                    <a:p>
                      <a:pPr algn="l">
                        <a:defRPr sz="1300"/>
                      </a:pPr>
                      <a:r>
                        <a:t>  </a:t>
                      </a:r>
                      <a:r>
                        <a:t>위치 기반으로 주변에 여행 메이트를</a:t>
                      </a:r>
                    </a:p>
                    <a:p>
                      <a:pPr algn="l">
                        <a:defRPr sz="1300"/>
                      </a:pPr>
                      <a:r>
                        <a:t> </a:t>
                      </a:r>
                      <a:r>
                        <a:t> 찾고 있는 사람의 수와 다양한 여행지 </a:t>
                      </a:r>
                    </a:p>
                    <a:p>
                      <a:pPr algn="l">
                        <a:defRPr sz="1300"/>
                      </a:pPr>
                      <a:r>
                        <a:t>  </a:t>
                      </a:r>
                      <a:r>
                        <a:t>영상</a:t>
                      </a:r>
                      <a:r>
                        <a:t>, </a:t>
                      </a:r>
                      <a:r>
                        <a:t>날씨 정보 제공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2914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600"/>
                      </a:pPr>
                      <a:r>
                        <a:t> </a:t>
                      </a:r>
                      <a:r>
                        <a:t>로그인 관련</a:t>
                      </a:r>
                    </a:p>
                    <a:p>
                      <a:pPr algn="l">
                        <a:defRPr sz="1400"/>
                      </a:pPr>
                      <a:r>
                        <a:t>  클릭 시</a:t>
                      </a:r>
                      <a:r>
                        <a:t>, </a:t>
                      </a:r>
                      <a:r>
                        <a:t>로그인</a:t>
                      </a:r>
                      <a:r>
                        <a:t>, </a:t>
                      </a:r>
                      <a:r>
                        <a:t>회원 가입</a:t>
                      </a:r>
                      <a:r>
                        <a:t>, </a:t>
                      </a:r>
                      <a:r>
                        <a:t>아이디</a:t>
                      </a:r>
                      <a:r>
                        <a:t>/</a:t>
                      </a:r>
                      <a:r>
                        <a:t>비밀번호 찾기 페이지로 이동</a:t>
                      </a:r>
                      <a:r>
                        <a:t>. </a:t>
                      </a:r>
                      <a:r>
                        <a:t>로그인 이후 마이페이지 이동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75" name="Google Shape;97;g7c553259d1_0_3"/>
          <p:cNvGrpSpPr/>
          <p:nvPr/>
        </p:nvGrpSpPr>
        <p:grpSpPr>
          <a:xfrm>
            <a:off x="1249674" y="1234539"/>
            <a:ext cx="1362301" cy="584701"/>
            <a:chOff x="0" y="0"/>
            <a:chExt cx="1362299" cy="584700"/>
          </a:xfrm>
        </p:grpSpPr>
        <p:sp>
          <p:nvSpPr>
            <p:cNvPr id="373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374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pSp>
        <p:nvGrpSpPr>
          <p:cNvPr id="378" name="Google Shape;102;g7c553259d1_0_3"/>
          <p:cNvGrpSpPr/>
          <p:nvPr/>
        </p:nvGrpSpPr>
        <p:grpSpPr>
          <a:xfrm>
            <a:off x="443371" y="2026628"/>
            <a:ext cx="3024338" cy="4320481"/>
            <a:chOff x="0" y="0"/>
            <a:chExt cx="3024336" cy="4320480"/>
          </a:xfrm>
        </p:grpSpPr>
        <p:sp>
          <p:nvSpPr>
            <p:cNvPr id="376" name="직사각형"/>
            <p:cNvSpPr/>
            <p:nvPr/>
          </p:nvSpPr>
          <p:spPr>
            <a:xfrm>
              <a:off x="-1" y="-1"/>
              <a:ext cx="3024338" cy="432048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377" name="지금 주변에 OO명의 회원들이 여행 메이트를 찾고 있습니다!"/>
            <p:cNvSpPr txBox="1"/>
            <p:nvPr/>
          </p:nvSpPr>
          <p:spPr>
            <a:xfrm>
              <a:off x="45724" y="-1"/>
              <a:ext cx="2932888" cy="3192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지금 주변에 </a:t>
              </a:r>
              <a:r>
                <a:t>OO</a:t>
              </a:r>
              <a:r>
                <a:t>명의 회원들이 여행 메이트를 찾고 있습니다</a:t>
              </a:r>
              <a:r>
                <a:t>!</a:t>
              </a: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</p:grpSp>
      <p:pic>
        <p:nvPicPr>
          <p:cNvPr id="3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832" y="1234539"/>
            <a:ext cx="292352" cy="29235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Google Shape;95;g7c553259d1_0_3"/>
          <p:cNvSpPr/>
          <p:nvPr/>
        </p:nvSpPr>
        <p:spPr>
          <a:xfrm>
            <a:off x="4079776" y="1162531"/>
            <a:ext cx="3334945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383" name="Google Shape;97;g7c553259d1_0_3"/>
          <p:cNvGrpSpPr/>
          <p:nvPr/>
        </p:nvGrpSpPr>
        <p:grpSpPr>
          <a:xfrm>
            <a:off x="5066098" y="1234539"/>
            <a:ext cx="1362301" cy="584701"/>
            <a:chOff x="0" y="0"/>
            <a:chExt cx="1362299" cy="584700"/>
          </a:xfrm>
        </p:grpSpPr>
        <p:sp>
          <p:nvSpPr>
            <p:cNvPr id="381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382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pSp>
        <p:nvGrpSpPr>
          <p:cNvPr id="386" name="Google Shape;102;g7c553259d1_0_3"/>
          <p:cNvGrpSpPr/>
          <p:nvPr/>
        </p:nvGrpSpPr>
        <p:grpSpPr>
          <a:xfrm>
            <a:off x="4259796" y="2026628"/>
            <a:ext cx="3024337" cy="4320481"/>
            <a:chOff x="0" y="0"/>
            <a:chExt cx="3024336" cy="4320480"/>
          </a:xfrm>
        </p:grpSpPr>
        <p:sp>
          <p:nvSpPr>
            <p:cNvPr id="384" name="직사각형"/>
            <p:cNvSpPr/>
            <p:nvPr/>
          </p:nvSpPr>
          <p:spPr>
            <a:xfrm>
              <a:off x="-1" y="-1"/>
              <a:ext cx="3024338" cy="432048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385" name="지금 주변에 OO명의 회원들이 여행 메이트를 찾고 있습니다!"/>
            <p:cNvSpPr txBox="1"/>
            <p:nvPr/>
          </p:nvSpPr>
          <p:spPr>
            <a:xfrm>
              <a:off x="45724" y="-1"/>
              <a:ext cx="2932888" cy="3192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지금 주변에 </a:t>
              </a:r>
              <a:r>
                <a:t>OO</a:t>
              </a:r>
              <a:r>
                <a:t>명의 회원들이 여행 메이트를 찾고 있습니다</a:t>
              </a:r>
              <a:r>
                <a:t>!</a:t>
              </a: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</p:grpSp>
      <p:pic>
        <p:nvPicPr>
          <p:cNvPr id="38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7257" y="1234539"/>
            <a:ext cx="292351" cy="292351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직사각형 2"/>
          <p:cNvSpPr/>
          <p:nvPr/>
        </p:nvSpPr>
        <p:spPr>
          <a:xfrm>
            <a:off x="4079776" y="1288568"/>
            <a:ext cx="2448273" cy="509782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91" name="직사각형 3"/>
          <p:cNvGrpSpPr/>
          <p:nvPr/>
        </p:nvGrpSpPr>
        <p:grpSpPr>
          <a:xfrm>
            <a:off x="4157257" y="1628800"/>
            <a:ext cx="2154768" cy="397828"/>
            <a:chOff x="0" y="0"/>
            <a:chExt cx="2154766" cy="397827"/>
          </a:xfrm>
        </p:grpSpPr>
        <p:sp>
          <p:nvSpPr>
            <p:cNvPr id="389" name="직사각형"/>
            <p:cNvSpPr/>
            <p:nvPr/>
          </p:nvSpPr>
          <p:spPr>
            <a:xfrm>
              <a:off x="0" y="0"/>
              <a:ext cx="2154767" cy="397828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0" name="여행지 정보"/>
            <p:cNvSpPr txBox="1"/>
            <p:nvPr/>
          </p:nvSpPr>
          <p:spPr>
            <a:xfrm>
              <a:off x="45720" y="5490"/>
              <a:ext cx="20633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여행지 정보</a:t>
              </a:r>
            </a:p>
          </p:txBody>
        </p:sp>
      </p:grpSp>
      <p:grpSp>
        <p:nvGrpSpPr>
          <p:cNvPr id="394" name="직사각형 24"/>
          <p:cNvGrpSpPr/>
          <p:nvPr/>
        </p:nvGrpSpPr>
        <p:grpSpPr>
          <a:xfrm>
            <a:off x="4157257" y="2276872"/>
            <a:ext cx="2154768" cy="397829"/>
            <a:chOff x="0" y="0"/>
            <a:chExt cx="2154766" cy="397827"/>
          </a:xfrm>
        </p:grpSpPr>
        <p:sp>
          <p:nvSpPr>
            <p:cNvPr id="392" name="직사각형"/>
            <p:cNvSpPr/>
            <p:nvPr/>
          </p:nvSpPr>
          <p:spPr>
            <a:xfrm>
              <a:off x="0" y="0"/>
              <a:ext cx="2154767" cy="397828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3" name="메이트 찾기"/>
            <p:cNvSpPr txBox="1"/>
            <p:nvPr/>
          </p:nvSpPr>
          <p:spPr>
            <a:xfrm>
              <a:off x="45720" y="5490"/>
              <a:ext cx="20633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메이트 찾기</a:t>
              </a:r>
            </a:p>
          </p:txBody>
        </p:sp>
      </p:grpSp>
      <p:grpSp>
        <p:nvGrpSpPr>
          <p:cNvPr id="397" name="직사각형 25"/>
          <p:cNvGrpSpPr/>
          <p:nvPr/>
        </p:nvGrpSpPr>
        <p:grpSpPr>
          <a:xfrm>
            <a:off x="4157257" y="2924943"/>
            <a:ext cx="2154768" cy="397829"/>
            <a:chOff x="0" y="0"/>
            <a:chExt cx="2154766" cy="397827"/>
          </a:xfrm>
        </p:grpSpPr>
        <p:sp>
          <p:nvSpPr>
            <p:cNvPr id="395" name="직사각형"/>
            <p:cNvSpPr/>
            <p:nvPr/>
          </p:nvSpPr>
          <p:spPr>
            <a:xfrm>
              <a:off x="0" y="0"/>
              <a:ext cx="2154767" cy="397828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6" name="가이드 찾기"/>
            <p:cNvSpPr txBox="1"/>
            <p:nvPr/>
          </p:nvSpPr>
          <p:spPr>
            <a:xfrm>
              <a:off x="45720" y="5490"/>
              <a:ext cx="20633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가이드 찾기</a:t>
              </a:r>
            </a:p>
          </p:txBody>
        </p:sp>
      </p:grpSp>
      <p:grpSp>
        <p:nvGrpSpPr>
          <p:cNvPr id="400" name="직사각형 26"/>
          <p:cNvGrpSpPr/>
          <p:nvPr/>
        </p:nvGrpSpPr>
        <p:grpSpPr>
          <a:xfrm>
            <a:off x="4157257" y="3573016"/>
            <a:ext cx="2154768" cy="397829"/>
            <a:chOff x="0" y="0"/>
            <a:chExt cx="2154766" cy="397827"/>
          </a:xfrm>
        </p:grpSpPr>
        <p:sp>
          <p:nvSpPr>
            <p:cNvPr id="398" name="직사각형"/>
            <p:cNvSpPr/>
            <p:nvPr/>
          </p:nvSpPr>
          <p:spPr>
            <a:xfrm>
              <a:off x="0" y="0"/>
              <a:ext cx="2154767" cy="397828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9" name="문의사항"/>
            <p:cNvSpPr txBox="1"/>
            <p:nvPr/>
          </p:nvSpPr>
          <p:spPr>
            <a:xfrm>
              <a:off x="45720" y="19844"/>
              <a:ext cx="206332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문의사항</a:t>
              </a:r>
            </a:p>
          </p:txBody>
        </p:sp>
      </p:grpSp>
      <p:grpSp>
        <p:nvGrpSpPr>
          <p:cNvPr id="403" name="직사각형 27"/>
          <p:cNvGrpSpPr/>
          <p:nvPr/>
        </p:nvGrpSpPr>
        <p:grpSpPr>
          <a:xfrm>
            <a:off x="4112086" y="1462729"/>
            <a:ext cx="216025" cy="370841"/>
            <a:chOff x="0" y="0"/>
            <a:chExt cx="216023" cy="370840"/>
          </a:xfrm>
        </p:grpSpPr>
        <p:sp>
          <p:nvSpPr>
            <p:cNvPr id="401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02" name="1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406" name="직사각형 28"/>
          <p:cNvGrpSpPr/>
          <p:nvPr/>
        </p:nvGrpSpPr>
        <p:grpSpPr>
          <a:xfrm>
            <a:off x="4112086" y="2091452"/>
            <a:ext cx="216025" cy="370841"/>
            <a:chOff x="0" y="0"/>
            <a:chExt cx="216023" cy="370840"/>
          </a:xfrm>
        </p:grpSpPr>
        <p:sp>
          <p:nvSpPr>
            <p:cNvPr id="404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05" name="2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grpSp>
        <p:nvGrpSpPr>
          <p:cNvPr id="409" name="직사각형 29"/>
          <p:cNvGrpSpPr/>
          <p:nvPr/>
        </p:nvGrpSpPr>
        <p:grpSpPr>
          <a:xfrm>
            <a:off x="4112086" y="2739523"/>
            <a:ext cx="216025" cy="370841"/>
            <a:chOff x="0" y="0"/>
            <a:chExt cx="216023" cy="370840"/>
          </a:xfrm>
        </p:grpSpPr>
        <p:sp>
          <p:nvSpPr>
            <p:cNvPr id="407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08" name="3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  <p:grpSp>
        <p:nvGrpSpPr>
          <p:cNvPr id="412" name="직사각형 30"/>
          <p:cNvGrpSpPr/>
          <p:nvPr/>
        </p:nvGrpSpPr>
        <p:grpSpPr>
          <a:xfrm>
            <a:off x="4112086" y="3387596"/>
            <a:ext cx="216025" cy="370841"/>
            <a:chOff x="0" y="0"/>
            <a:chExt cx="216023" cy="370840"/>
          </a:xfrm>
        </p:grpSpPr>
        <p:sp>
          <p:nvSpPr>
            <p:cNvPr id="410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11" name="4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</a:t>
              </a:r>
            </a:p>
          </p:txBody>
        </p:sp>
      </p:grpSp>
      <p:grpSp>
        <p:nvGrpSpPr>
          <p:cNvPr id="415" name="직사각형 31"/>
          <p:cNvGrpSpPr/>
          <p:nvPr/>
        </p:nvGrpSpPr>
        <p:grpSpPr>
          <a:xfrm>
            <a:off x="525170" y="2004479"/>
            <a:ext cx="216025" cy="370841"/>
            <a:chOff x="0" y="0"/>
            <a:chExt cx="216023" cy="370840"/>
          </a:xfrm>
        </p:grpSpPr>
        <p:sp>
          <p:nvSpPr>
            <p:cNvPr id="413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14" name="5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5</a:t>
              </a:r>
            </a:p>
          </p:txBody>
        </p:sp>
      </p:grpSp>
      <p:grpSp>
        <p:nvGrpSpPr>
          <p:cNvPr id="418" name="직사각형 32"/>
          <p:cNvGrpSpPr/>
          <p:nvPr/>
        </p:nvGrpSpPr>
        <p:grpSpPr>
          <a:xfrm>
            <a:off x="4455200" y="5013176"/>
            <a:ext cx="1574735" cy="1048601"/>
            <a:chOff x="0" y="0"/>
            <a:chExt cx="1574734" cy="1048600"/>
          </a:xfrm>
        </p:grpSpPr>
        <p:sp>
          <p:nvSpPr>
            <p:cNvPr id="416" name="직사각형"/>
            <p:cNvSpPr/>
            <p:nvPr/>
          </p:nvSpPr>
          <p:spPr>
            <a:xfrm>
              <a:off x="-1" y="-1"/>
              <a:ext cx="1574736" cy="1048602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</a:p>
          </p:txBody>
        </p:sp>
        <p:sp>
          <p:nvSpPr>
            <p:cNvPr id="417" name="로그인…"/>
            <p:cNvSpPr txBox="1"/>
            <p:nvPr/>
          </p:nvSpPr>
          <p:spPr>
            <a:xfrm>
              <a:off x="45719" y="60939"/>
              <a:ext cx="1483296" cy="926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/>
              </a:pPr>
              <a:r>
                <a:t>로그인</a:t>
              </a:r>
            </a:p>
            <a:p>
              <a:pPr algn="ctr">
                <a:defRPr sz="1100"/>
              </a:pPr>
            </a:p>
            <a:p>
              <a:pPr algn="ctr">
                <a:defRPr sz="1100"/>
              </a:pPr>
              <a:r>
                <a:t>회원가입</a:t>
              </a:r>
            </a:p>
            <a:p>
              <a:pPr algn="ctr">
                <a:defRPr sz="1100"/>
              </a:pPr>
            </a:p>
            <a:p>
              <a:pPr algn="ctr">
                <a:defRPr sz="1100"/>
              </a:pPr>
              <a:r>
                <a:t>아이디</a:t>
              </a:r>
              <a:r>
                <a:t>/</a:t>
              </a:r>
              <a:r>
                <a:t>비밀번호 찾기</a:t>
              </a:r>
            </a:p>
          </p:txBody>
        </p:sp>
      </p:grpSp>
      <p:grpSp>
        <p:nvGrpSpPr>
          <p:cNvPr id="421" name="직사각형 34"/>
          <p:cNvGrpSpPr/>
          <p:nvPr/>
        </p:nvGrpSpPr>
        <p:grpSpPr>
          <a:xfrm>
            <a:off x="4511823" y="4791752"/>
            <a:ext cx="216025" cy="370841"/>
            <a:chOff x="0" y="0"/>
            <a:chExt cx="216023" cy="370840"/>
          </a:xfrm>
        </p:grpSpPr>
        <p:sp>
          <p:nvSpPr>
            <p:cNvPr id="419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20" name="6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6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3"/>
          <p:cNvSpPr txBox="1"/>
          <p:nvPr/>
        </p:nvSpPr>
        <p:spPr>
          <a:xfrm>
            <a:off x="884706" y="405352"/>
            <a:ext cx="7214332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/>
            </a:lvl1pPr>
          </a:lstStyle>
          <a:p>
            <a:pPr/>
            <a:r>
              <a:t>주제 선정 이유</a:t>
            </a:r>
          </a:p>
        </p:txBody>
      </p:sp>
      <p:pic>
        <p:nvPicPr>
          <p:cNvPr id="101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929" y="1127632"/>
            <a:ext cx="8137475" cy="50940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extBox 6"/>
          <p:cNvSpPr txBox="1"/>
          <p:nvPr/>
        </p:nvSpPr>
        <p:spPr>
          <a:xfrm>
            <a:off x="8529123" y="1127631"/>
            <a:ext cx="3491466" cy="4410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추석 연휴 공항사진</a:t>
            </a:r>
          </a:p>
          <a:p>
            <a:pPr>
              <a:defRPr b="1"/>
            </a:pPr>
          </a:p>
          <a:p>
            <a:pPr>
              <a:defRPr b="1"/>
            </a:pPr>
          </a:p>
          <a:p>
            <a:pPr>
              <a:defRPr b="1"/>
            </a:pPr>
            <a:r>
              <a:t>여행 계획 세우고</a:t>
            </a:r>
          </a:p>
          <a:p>
            <a:pPr>
              <a:defRPr b="1"/>
            </a:pPr>
            <a:r>
              <a:t>짐 챙기는 것 귀찮아</a:t>
            </a:r>
            <a:r>
              <a:t>~</a:t>
            </a:r>
          </a:p>
          <a:p>
            <a:pPr>
              <a:defRPr b="1"/>
            </a:pPr>
          </a:p>
          <a:p>
            <a:pPr>
              <a:defRPr b="1"/>
            </a:pPr>
            <a:r>
              <a:t>여행지를 돌아다니면</a:t>
            </a:r>
          </a:p>
          <a:p>
            <a:pPr>
              <a:defRPr b="1"/>
            </a:pPr>
            <a:r>
              <a:t>몸도 힘들어</a:t>
            </a:r>
            <a:r>
              <a:t>~</a:t>
            </a:r>
          </a:p>
          <a:p>
            <a:pPr>
              <a:defRPr b="1"/>
            </a:pPr>
          </a:p>
          <a:p>
            <a:pPr>
              <a:defRPr b="1"/>
            </a:pPr>
            <a:r>
              <a:t>시간만 나면 여행 계획을 세우는 이유</a:t>
            </a:r>
            <a:r>
              <a:t>?</a:t>
            </a:r>
          </a:p>
          <a:p>
            <a:pPr>
              <a:defRPr b="1"/>
            </a:pPr>
          </a:p>
          <a:p>
            <a:pPr>
              <a:defRPr b="1"/>
            </a:pPr>
          </a:p>
          <a:p>
            <a:pPr>
              <a:defRPr b="1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여행이 주는 즐거움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3" name="Google Shape;92;g7c553259d1_0_3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HJ - M - 002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메인화면</a:t>
                      </a:r>
                      <a:r>
                        <a:t>(</a:t>
                      </a:r>
                      <a:r>
                        <a:t>로그인 후</a:t>
                      </a:r>
                      <a:r>
                        <a:t>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4" name="Google Shape;93;g7c553259d1_0_3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5" name="Google Shape;94;g7c553259d1_0_3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26" name="Google Shape;95;g7c553259d1_0_3"/>
          <p:cNvSpPr/>
          <p:nvPr/>
        </p:nvSpPr>
        <p:spPr>
          <a:xfrm>
            <a:off x="263351" y="1162531"/>
            <a:ext cx="3334946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427" name="Google Shape;96;g7c553259d1_0_3"/>
          <p:cNvGraphicFramePr/>
          <p:nvPr/>
        </p:nvGraphicFramePr>
        <p:xfrm>
          <a:off x="8184232" y="665457"/>
          <a:ext cx="3491801" cy="559526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1339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30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여행지 정보</a:t>
                      </a:r>
                    </a:p>
                    <a:p>
                      <a:pPr indent="133350" algn="l">
                        <a:defRPr sz="1300"/>
                      </a:pPr>
                      <a:r>
                        <a:t>현재 시기</a:t>
                      </a:r>
                      <a:r>
                        <a:t>, </a:t>
                      </a:r>
                      <a:r>
                        <a:t>다른 사람들의 여행 기록을 토대로 추천 여행지를 제공하며</a:t>
                      </a:r>
                      <a:r>
                        <a:t>, </a:t>
                      </a:r>
                      <a:r>
                        <a:t>여행지에 대한 정보도 확인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258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메이트 찾기</a:t>
                      </a:r>
                    </a:p>
                    <a:p>
                      <a:pPr indent="133350" algn="l">
                        <a:defRPr sz="1300"/>
                      </a:pPr>
                      <a:r>
                        <a:t>여행지 정보를 열람하지 않고 바로 여행 메이트를 찾기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09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가이드 찾기</a:t>
                      </a:r>
                    </a:p>
                    <a:p>
                      <a:pPr algn="l">
                        <a:defRPr sz="1300"/>
                      </a:pPr>
                      <a:r>
                        <a:t>  원하는 여행지에 가이드를 등록한  회원 찾기</a:t>
                      </a:r>
                      <a:r>
                        <a:t>, </a:t>
                      </a:r>
                      <a:r>
                        <a:t>가이드에 대한 상세정보 열람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2914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</a:t>
                      </a:r>
                      <a:r>
                        <a:t>문의</a:t>
                      </a:r>
                    </a:p>
                    <a:p>
                      <a:pPr algn="l">
                        <a:defRPr b="1" sz="1500"/>
                      </a:pPr>
                      <a:r>
                        <a:t>  </a:t>
                      </a:r>
                      <a:r>
                        <a:rPr b="0" sz="1300"/>
                        <a:t>문의 사항을 남길 수도 있고</a:t>
                      </a:r>
                      <a:r>
                        <a:rPr b="0" sz="1300"/>
                        <a:t>, </a:t>
                      </a:r>
                      <a:endParaRPr b="0" sz="1300"/>
                    </a:p>
                    <a:p>
                      <a:pPr algn="l">
                        <a:defRPr sz="1300"/>
                      </a:pPr>
                      <a:r>
                        <a:t>   FAQ </a:t>
                      </a:r>
                      <a:r>
                        <a:t>확인가능</a:t>
                      </a:r>
                      <a:r>
                        <a:t>.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2914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  </a:t>
                      </a:r>
                      <a:r>
                        <a:rPr b="1"/>
                        <a:t>메인 배너</a:t>
                      </a:r>
                      <a:endParaRPr b="1"/>
                    </a:p>
                    <a:p>
                      <a:pPr algn="l">
                        <a:defRPr sz="1300"/>
                      </a:pPr>
                      <a:r>
                        <a:t>  </a:t>
                      </a:r>
                      <a:r>
                        <a:t>위치 기반으로 주변에 여행 메이트를</a:t>
                      </a:r>
                    </a:p>
                    <a:p>
                      <a:pPr algn="l">
                        <a:defRPr sz="1300"/>
                      </a:pPr>
                      <a:r>
                        <a:t> </a:t>
                      </a:r>
                      <a:r>
                        <a:t> 찾고 있는 사람의 수와 다양한 여행지 </a:t>
                      </a:r>
                    </a:p>
                    <a:p>
                      <a:pPr algn="l">
                        <a:defRPr sz="1300"/>
                      </a:pPr>
                      <a:r>
                        <a:t>  </a:t>
                      </a:r>
                      <a:r>
                        <a:t>영상 제공</a:t>
                      </a:r>
                      <a:r>
                        <a:t>, </a:t>
                      </a:r>
                      <a:r>
                        <a:t>날씨정보 제공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2914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600"/>
                      </a:pPr>
                      <a:r>
                        <a:t> </a:t>
                      </a:r>
                      <a:r>
                        <a:t>로그인 관련</a:t>
                      </a:r>
                    </a:p>
                    <a:p>
                      <a:pPr algn="l">
                        <a:defRPr sz="1400"/>
                      </a:pPr>
                      <a:r>
                        <a:t>  클릭 시</a:t>
                      </a:r>
                      <a:r>
                        <a:t>, </a:t>
                      </a:r>
                      <a:r>
                        <a:t>로그인</a:t>
                      </a:r>
                      <a:r>
                        <a:t>, </a:t>
                      </a:r>
                      <a:r>
                        <a:t>회원 가입</a:t>
                      </a:r>
                      <a:r>
                        <a:t>, </a:t>
                      </a:r>
                      <a:r>
                        <a:t>아이디</a:t>
                      </a:r>
                      <a:r>
                        <a:t>/</a:t>
                      </a:r>
                      <a:r>
                        <a:t>비밀번호 찾기 페이지로 이동</a:t>
                      </a:r>
                      <a:r>
                        <a:t>. </a:t>
                      </a:r>
                      <a:r>
                        <a:t>로그인 이후 마이페이지 이동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430" name="Google Shape;97;g7c553259d1_0_3"/>
          <p:cNvGrpSpPr/>
          <p:nvPr/>
        </p:nvGrpSpPr>
        <p:grpSpPr>
          <a:xfrm>
            <a:off x="1249674" y="1234539"/>
            <a:ext cx="1362301" cy="584701"/>
            <a:chOff x="0" y="0"/>
            <a:chExt cx="1362299" cy="584700"/>
          </a:xfrm>
        </p:grpSpPr>
        <p:sp>
          <p:nvSpPr>
            <p:cNvPr id="428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429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pSp>
        <p:nvGrpSpPr>
          <p:cNvPr id="433" name="Google Shape;102;g7c553259d1_0_3"/>
          <p:cNvGrpSpPr/>
          <p:nvPr/>
        </p:nvGrpSpPr>
        <p:grpSpPr>
          <a:xfrm>
            <a:off x="443371" y="2026628"/>
            <a:ext cx="3024338" cy="4320481"/>
            <a:chOff x="0" y="0"/>
            <a:chExt cx="3024336" cy="4320480"/>
          </a:xfrm>
        </p:grpSpPr>
        <p:sp>
          <p:nvSpPr>
            <p:cNvPr id="431" name="직사각형"/>
            <p:cNvSpPr/>
            <p:nvPr/>
          </p:nvSpPr>
          <p:spPr>
            <a:xfrm>
              <a:off x="-1" y="-1"/>
              <a:ext cx="3024338" cy="432048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432" name="지금 주변에 OO명의 회원들이 여행 메이트를 찾고 있습니다!"/>
            <p:cNvSpPr txBox="1"/>
            <p:nvPr/>
          </p:nvSpPr>
          <p:spPr>
            <a:xfrm>
              <a:off x="45724" y="-1"/>
              <a:ext cx="2932888" cy="3192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지금 주변에 </a:t>
              </a:r>
              <a:r>
                <a:t>OO</a:t>
              </a:r>
              <a:r>
                <a:t>명의 회원들이 여행 메이트를 찾고 있습니다</a:t>
              </a:r>
              <a:r>
                <a:t>!</a:t>
              </a: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</p:grpSp>
      <p:pic>
        <p:nvPicPr>
          <p:cNvPr id="4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832" y="1234539"/>
            <a:ext cx="292352" cy="292351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Google Shape;95;g7c553259d1_0_3"/>
          <p:cNvSpPr/>
          <p:nvPr/>
        </p:nvSpPr>
        <p:spPr>
          <a:xfrm>
            <a:off x="4079776" y="1162531"/>
            <a:ext cx="3334945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438" name="Google Shape;97;g7c553259d1_0_3"/>
          <p:cNvGrpSpPr/>
          <p:nvPr/>
        </p:nvGrpSpPr>
        <p:grpSpPr>
          <a:xfrm>
            <a:off x="5066098" y="1234539"/>
            <a:ext cx="1362301" cy="584701"/>
            <a:chOff x="0" y="0"/>
            <a:chExt cx="1362299" cy="584700"/>
          </a:xfrm>
        </p:grpSpPr>
        <p:sp>
          <p:nvSpPr>
            <p:cNvPr id="436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437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pSp>
        <p:nvGrpSpPr>
          <p:cNvPr id="441" name="Google Shape;102;g7c553259d1_0_3"/>
          <p:cNvGrpSpPr/>
          <p:nvPr/>
        </p:nvGrpSpPr>
        <p:grpSpPr>
          <a:xfrm>
            <a:off x="4259796" y="2026628"/>
            <a:ext cx="3024337" cy="4320481"/>
            <a:chOff x="0" y="0"/>
            <a:chExt cx="3024336" cy="4320480"/>
          </a:xfrm>
        </p:grpSpPr>
        <p:sp>
          <p:nvSpPr>
            <p:cNvPr id="439" name="직사각형"/>
            <p:cNvSpPr/>
            <p:nvPr/>
          </p:nvSpPr>
          <p:spPr>
            <a:xfrm>
              <a:off x="-1" y="-1"/>
              <a:ext cx="3024338" cy="432048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440" name="지금 주변에 OO명의 회원들이 여행 메이트를 찾고 있습니다!"/>
            <p:cNvSpPr txBox="1"/>
            <p:nvPr/>
          </p:nvSpPr>
          <p:spPr>
            <a:xfrm>
              <a:off x="45724" y="-1"/>
              <a:ext cx="2932888" cy="3192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지금 주변에 </a:t>
              </a:r>
              <a:r>
                <a:t>OO</a:t>
              </a:r>
              <a:r>
                <a:t>명의 회원들이 여행 메이트를 찾고 있습니다</a:t>
              </a:r>
              <a:r>
                <a:t>!</a:t>
              </a:r>
            </a:p>
            <a:p>
              <a:pPr algn="ctr">
                <a:defRPr sz="2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</p:grpSp>
      <p:pic>
        <p:nvPicPr>
          <p:cNvPr id="44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7257" y="1234539"/>
            <a:ext cx="292351" cy="29235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직사각형 2"/>
          <p:cNvSpPr/>
          <p:nvPr/>
        </p:nvSpPr>
        <p:spPr>
          <a:xfrm>
            <a:off x="4079776" y="1288568"/>
            <a:ext cx="2448273" cy="509782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46" name="직사각형 3"/>
          <p:cNvGrpSpPr/>
          <p:nvPr/>
        </p:nvGrpSpPr>
        <p:grpSpPr>
          <a:xfrm>
            <a:off x="4157257" y="1628800"/>
            <a:ext cx="2154768" cy="397828"/>
            <a:chOff x="0" y="0"/>
            <a:chExt cx="2154766" cy="397827"/>
          </a:xfrm>
        </p:grpSpPr>
        <p:sp>
          <p:nvSpPr>
            <p:cNvPr id="444" name="직사각형"/>
            <p:cNvSpPr/>
            <p:nvPr/>
          </p:nvSpPr>
          <p:spPr>
            <a:xfrm>
              <a:off x="0" y="0"/>
              <a:ext cx="2154767" cy="397828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45" name="여행지 정보"/>
            <p:cNvSpPr txBox="1"/>
            <p:nvPr/>
          </p:nvSpPr>
          <p:spPr>
            <a:xfrm>
              <a:off x="45720" y="5490"/>
              <a:ext cx="20633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여행지 정보</a:t>
              </a:r>
            </a:p>
          </p:txBody>
        </p:sp>
      </p:grpSp>
      <p:grpSp>
        <p:nvGrpSpPr>
          <p:cNvPr id="449" name="직사각형 24"/>
          <p:cNvGrpSpPr/>
          <p:nvPr/>
        </p:nvGrpSpPr>
        <p:grpSpPr>
          <a:xfrm>
            <a:off x="4157257" y="2276872"/>
            <a:ext cx="2154768" cy="397829"/>
            <a:chOff x="0" y="0"/>
            <a:chExt cx="2154766" cy="397827"/>
          </a:xfrm>
        </p:grpSpPr>
        <p:sp>
          <p:nvSpPr>
            <p:cNvPr id="447" name="직사각형"/>
            <p:cNvSpPr/>
            <p:nvPr/>
          </p:nvSpPr>
          <p:spPr>
            <a:xfrm>
              <a:off x="0" y="0"/>
              <a:ext cx="2154767" cy="397828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48" name="메이트 찾기"/>
            <p:cNvSpPr txBox="1"/>
            <p:nvPr/>
          </p:nvSpPr>
          <p:spPr>
            <a:xfrm>
              <a:off x="45720" y="5490"/>
              <a:ext cx="20633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메이트 찾기</a:t>
              </a:r>
            </a:p>
          </p:txBody>
        </p:sp>
      </p:grpSp>
      <p:grpSp>
        <p:nvGrpSpPr>
          <p:cNvPr id="452" name="직사각형 25"/>
          <p:cNvGrpSpPr/>
          <p:nvPr/>
        </p:nvGrpSpPr>
        <p:grpSpPr>
          <a:xfrm>
            <a:off x="4157257" y="2924943"/>
            <a:ext cx="2154768" cy="397829"/>
            <a:chOff x="0" y="0"/>
            <a:chExt cx="2154766" cy="397827"/>
          </a:xfrm>
        </p:grpSpPr>
        <p:sp>
          <p:nvSpPr>
            <p:cNvPr id="450" name="직사각형"/>
            <p:cNvSpPr/>
            <p:nvPr/>
          </p:nvSpPr>
          <p:spPr>
            <a:xfrm>
              <a:off x="0" y="0"/>
              <a:ext cx="2154767" cy="397828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51" name="가이드 찾기"/>
            <p:cNvSpPr txBox="1"/>
            <p:nvPr/>
          </p:nvSpPr>
          <p:spPr>
            <a:xfrm>
              <a:off x="45720" y="5490"/>
              <a:ext cx="206332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가이드 찾기</a:t>
              </a:r>
            </a:p>
          </p:txBody>
        </p:sp>
      </p:grpSp>
      <p:grpSp>
        <p:nvGrpSpPr>
          <p:cNvPr id="455" name="직사각형 26"/>
          <p:cNvGrpSpPr/>
          <p:nvPr/>
        </p:nvGrpSpPr>
        <p:grpSpPr>
          <a:xfrm>
            <a:off x="4157257" y="3573016"/>
            <a:ext cx="2154768" cy="397829"/>
            <a:chOff x="0" y="0"/>
            <a:chExt cx="2154766" cy="397827"/>
          </a:xfrm>
        </p:grpSpPr>
        <p:sp>
          <p:nvSpPr>
            <p:cNvPr id="453" name="직사각형"/>
            <p:cNvSpPr/>
            <p:nvPr/>
          </p:nvSpPr>
          <p:spPr>
            <a:xfrm>
              <a:off x="0" y="0"/>
              <a:ext cx="2154767" cy="397828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54" name="문의사항"/>
            <p:cNvSpPr txBox="1"/>
            <p:nvPr/>
          </p:nvSpPr>
          <p:spPr>
            <a:xfrm>
              <a:off x="45720" y="19844"/>
              <a:ext cx="206332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문의사항</a:t>
              </a:r>
            </a:p>
          </p:txBody>
        </p:sp>
      </p:grpSp>
      <p:grpSp>
        <p:nvGrpSpPr>
          <p:cNvPr id="458" name="직사각형 27"/>
          <p:cNvGrpSpPr/>
          <p:nvPr/>
        </p:nvGrpSpPr>
        <p:grpSpPr>
          <a:xfrm>
            <a:off x="4112086" y="1462729"/>
            <a:ext cx="216025" cy="370841"/>
            <a:chOff x="0" y="0"/>
            <a:chExt cx="216023" cy="370840"/>
          </a:xfrm>
        </p:grpSpPr>
        <p:sp>
          <p:nvSpPr>
            <p:cNvPr id="456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57" name="1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461" name="직사각형 28"/>
          <p:cNvGrpSpPr/>
          <p:nvPr/>
        </p:nvGrpSpPr>
        <p:grpSpPr>
          <a:xfrm>
            <a:off x="4112086" y="2091452"/>
            <a:ext cx="216025" cy="370841"/>
            <a:chOff x="0" y="0"/>
            <a:chExt cx="216023" cy="370840"/>
          </a:xfrm>
        </p:grpSpPr>
        <p:sp>
          <p:nvSpPr>
            <p:cNvPr id="459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60" name="2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grpSp>
        <p:nvGrpSpPr>
          <p:cNvPr id="464" name="직사각형 29"/>
          <p:cNvGrpSpPr/>
          <p:nvPr/>
        </p:nvGrpSpPr>
        <p:grpSpPr>
          <a:xfrm>
            <a:off x="4112086" y="2739523"/>
            <a:ext cx="216025" cy="370841"/>
            <a:chOff x="0" y="0"/>
            <a:chExt cx="216023" cy="370840"/>
          </a:xfrm>
        </p:grpSpPr>
        <p:sp>
          <p:nvSpPr>
            <p:cNvPr id="462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63" name="3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  <p:grpSp>
        <p:nvGrpSpPr>
          <p:cNvPr id="467" name="직사각형 30"/>
          <p:cNvGrpSpPr/>
          <p:nvPr/>
        </p:nvGrpSpPr>
        <p:grpSpPr>
          <a:xfrm>
            <a:off x="4112086" y="3387596"/>
            <a:ext cx="216025" cy="370841"/>
            <a:chOff x="0" y="0"/>
            <a:chExt cx="216023" cy="370840"/>
          </a:xfrm>
        </p:grpSpPr>
        <p:sp>
          <p:nvSpPr>
            <p:cNvPr id="465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66" name="4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</a:t>
              </a:r>
            </a:p>
          </p:txBody>
        </p:sp>
      </p:grpSp>
      <p:grpSp>
        <p:nvGrpSpPr>
          <p:cNvPr id="470" name="직사각형 31"/>
          <p:cNvGrpSpPr/>
          <p:nvPr/>
        </p:nvGrpSpPr>
        <p:grpSpPr>
          <a:xfrm>
            <a:off x="525170" y="2004479"/>
            <a:ext cx="216025" cy="370841"/>
            <a:chOff x="0" y="0"/>
            <a:chExt cx="216023" cy="370840"/>
          </a:xfrm>
        </p:grpSpPr>
        <p:sp>
          <p:nvSpPr>
            <p:cNvPr id="468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69" name="5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5</a:t>
              </a:r>
            </a:p>
          </p:txBody>
        </p:sp>
      </p:grpSp>
      <p:grpSp>
        <p:nvGrpSpPr>
          <p:cNvPr id="473" name="직사각형 32"/>
          <p:cNvGrpSpPr/>
          <p:nvPr/>
        </p:nvGrpSpPr>
        <p:grpSpPr>
          <a:xfrm>
            <a:off x="4424419" y="5085184"/>
            <a:ext cx="1574735" cy="792089"/>
            <a:chOff x="0" y="0"/>
            <a:chExt cx="1574734" cy="792087"/>
          </a:xfrm>
        </p:grpSpPr>
        <p:sp>
          <p:nvSpPr>
            <p:cNvPr id="471" name="직사각형"/>
            <p:cNvSpPr/>
            <p:nvPr/>
          </p:nvSpPr>
          <p:spPr>
            <a:xfrm>
              <a:off x="-1" y="0"/>
              <a:ext cx="1574736" cy="79208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</a:p>
          </p:txBody>
        </p:sp>
        <p:sp>
          <p:nvSpPr>
            <p:cNvPr id="472" name="로그아웃…"/>
            <p:cNvSpPr txBox="1"/>
            <p:nvPr/>
          </p:nvSpPr>
          <p:spPr>
            <a:xfrm>
              <a:off x="45719" y="102674"/>
              <a:ext cx="1483296" cy="586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/>
              </a:pPr>
              <a:r>
                <a:t>로그아웃</a:t>
              </a:r>
            </a:p>
            <a:p>
              <a:pPr algn="ctr">
                <a:defRPr sz="1100"/>
              </a:pPr>
            </a:p>
            <a:p>
              <a:pPr algn="ctr">
                <a:defRPr sz="1100"/>
              </a:pPr>
              <a:r>
                <a:t>마이페이지</a:t>
              </a:r>
            </a:p>
          </p:txBody>
        </p:sp>
      </p:grpSp>
      <p:grpSp>
        <p:nvGrpSpPr>
          <p:cNvPr id="476" name="직사각형 33"/>
          <p:cNvGrpSpPr/>
          <p:nvPr/>
        </p:nvGrpSpPr>
        <p:grpSpPr>
          <a:xfrm>
            <a:off x="4439815" y="4863760"/>
            <a:ext cx="216025" cy="370841"/>
            <a:chOff x="0" y="0"/>
            <a:chExt cx="216023" cy="370840"/>
          </a:xfrm>
        </p:grpSpPr>
        <p:sp>
          <p:nvSpPr>
            <p:cNvPr id="474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75" name="6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6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91;g7c7335c45f_3_0"/>
          <p:cNvSpPr/>
          <p:nvPr/>
        </p:nvSpPr>
        <p:spPr>
          <a:xfrm>
            <a:off x="4174054" y="5718862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479" name="Google Shape;92;g7c7335c45f_3_0"/>
          <p:cNvGraphicFramePr/>
          <p:nvPr/>
        </p:nvGraphicFramePr>
        <p:xfrm>
          <a:off x="131601" y="115758"/>
          <a:ext cx="3983476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P - 003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회원 종류 선택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1단계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0" name="Google Shape;93;g7c7335c45f_3_0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" name="Google Shape;94;g7c7335c45f_3_0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82" name="Google Shape;95;g7c7335c45f_3_0"/>
          <p:cNvSpPr/>
          <p:nvPr/>
        </p:nvSpPr>
        <p:spPr>
          <a:xfrm>
            <a:off x="131601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483" name="Google Shape;96;g7c7335c45f_3_0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회사 로고 표시</a:t>
                      </a:r>
                    </a:p>
                    <a:p>
                      <a:pPr marL="457200" indent="-323850" algn="l">
                        <a:buSzPts val="1500"/>
                        <a:buChar char="-"/>
                        <a:defRPr sz="1500"/>
                      </a:pPr>
                      <a:r>
                        <a:t>클릭시 화면 메인페이지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일반 회원 로그인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가이드 회원 로그인 페이지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486" name="Google Shape;97;g7c7335c45f_3_0"/>
          <p:cNvGrpSpPr/>
          <p:nvPr/>
        </p:nvGrpSpPr>
        <p:grpSpPr>
          <a:xfrm>
            <a:off x="6476796" y="1523180"/>
            <a:ext cx="1503301" cy="403801"/>
            <a:chOff x="0" y="0"/>
            <a:chExt cx="1503300" cy="403800"/>
          </a:xfrm>
        </p:grpSpPr>
        <p:sp>
          <p:nvSpPr>
            <p:cNvPr id="484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485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pSp>
        <p:nvGrpSpPr>
          <p:cNvPr id="489" name="Google Shape;98;g7c7335c45f_3_0"/>
          <p:cNvGrpSpPr/>
          <p:nvPr/>
        </p:nvGrpSpPr>
        <p:grpSpPr>
          <a:xfrm>
            <a:off x="1552924" y="2803549"/>
            <a:ext cx="2231701" cy="2598302"/>
            <a:chOff x="0" y="0"/>
            <a:chExt cx="2231700" cy="2598300"/>
          </a:xfrm>
        </p:grpSpPr>
        <p:sp>
          <p:nvSpPr>
            <p:cNvPr id="487" name="직사각형"/>
            <p:cNvSpPr/>
            <p:nvPr/>
          </p:nvSpPr>
          <p:spPr>
            <a:xfrm>
              <a:off x="-1" y="-1"/>
              <a:ext cx="2231702" cy="25983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488" name="일반 회원…"/>
            <p:cNvSpPr txBox="1"/>
            <p:nvPr/>
          </p:nvSpPr>
          <p:spPr>
            <a:xfrm>
              <a:off x="45724" y="1018180"/>
              <a:ext cx="2140252" cy="56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일반 회원</a:t>
              </a:r>
            </a:p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LOGIN</a:t>
              </a:r>
            </a:p>
          </p:txBody>
        </p:sp>
      </p:grpSp>
      <p:grpSp>
        <p:nvGrpSpPr>
          <p:cNvPr id="492" name="Google Shape;99;g7c7335c45f_3_0"/>
          <p:cNvGrpSpPr/>
          <p:nvPr/>
        </p:nvGrpSpPr>
        <p:grpSpPr>
          <a:xfrm>
            <a:off x="6342934" y="1539680"/>
            <a:ext cx="302701" cy="370800"/>
            <a:chOff x="0" y="0"/>
            <a:chExt cx="302700" cy="370799"/>
          </a:xfrm>
        </p:grpSpPr>
        <p:sp>
          <p:nvSpPr>
            <p:cNvPr id="49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491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495" name="Google Shape;100;g7c7335c45f_3_0"/>
          <p:cNvGrpSpPr/>
          <p:nvPr/>
        </p:nvGrpSpPr>
        <p:grpSpPr>
          <a:xfrm>
            <a:off x="1357465" y="2913096"/>
            <a:ext cx="302701" cy="370801"/>
            <a:chOff x="0" y="0"/>
            <a:chExt cx="302700" cy="370799"/>
          </a:xfrm>
        </p:grpSpPr>
        <p:sp>
          <p:nvSpPr>
            <p:cNvPr id="493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494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498" name="Google Shape;101;g7c7335c45f_3_0"/>
          <p:cNvGrpSpPr/>
          <p:nvPr/>
        </p:nvGrpSpPr>
        <p:grpSpPr>
          <a:xfrm>
            <a:off x="4066799" y="2803436"/>
            <a:ext cx="2231701" cy="2598302"/>
            <a:chOff x="0" y="0"/>
            <a:chExt cx="2231700" cy="2598300"/>
          </a:xfrm>
        </p:grpSpPr>
        <p:sp>
          <p:nvSpPr>
            <p:cNvPr id="496" name="직사각형"/>
            <p:cNvSpPr/>
            <p:nvPr/>
          </p:nvSpPr>
          <p:spPr>
            <a:xfrm>
              <a:off x="-1" y="-1"/>
              <a:ext cx="2231702" cy="25983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497" name="가이드 회원…"/>
            <p:cNvSpPr txBox="1"/>
            <p:nvPr/>
          </p:nvSpPr>
          <p:spPr>
            <a:xfrm>
              <a:off x="45724" y="1018180"/>
              <a:ext cx="2140252" cy="56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가이드 회원</a:t>
              </a:r>
            </a:p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LOGIN</a:t>
              </a:r>
            </a:p>
          </p:txBody>
        </p:sp>
      </p:grpSp>
      <p:grpSp>
        <p:nvGrpSpPr>
          <p:cNvPr id="501" name="Google Shape;102;g7c7335c45f_3_0"/>
          <p:cNvGrpSpPr/>
          <p:nvPr/>
        </p:nvGrpSpPr>
        <p:grpSpPr>
          <a:xfrm>
            <a:off x="3871352" y="2904892"/>
            <a:ext cx="302701" cy="370801"/>
            <a:chOff x="0" y="0"/>
            <a:chExt cx="302700" cy="370799"/>
          </a:xfrm>
        </p:grpSpPr>
        <p:sp>
          <p:nvSpPr>
            <p:cNvPr id="499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00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제목 1"/>
          <p:cNvSpPr txBox="1"/>
          <p:nvPr>
            <p:ph type="title"/>
          </p:nvPr>
        </p:nvSpPr>
        <p:spPr>
          <a:xfrm>
            <a:off x="838200" y="365125"/>
            <a:ext cx="10515600" cy="842573"/>
          </a:xfrm>
          <a:prstGeom prst="rect">
            <a:avLst/>
          </a:prstGeom>
        </p:spPr>
        <p:txBody>
          <a:bodyPr/>
          <a:lstStyle/>
          <a:p>
            <a:pPr/>
            <a:r>
              <a:t>회원 종류 선택</a:t>
            </a:r>
          </a:p>
        </p:txBody>
      </p:sp>
      <p:pic>
        <p:nvPicPr>
          <p:cNvPr id="50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342" y="1388853"/>
            <a:ext cx="8875716" cy="5279367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내용 개체 틀 2"/>
          <p:cNvSpPr txBox="1"/>
          <p:nvPr>
            <p:ph type="body" sz="half" idx="1"/>
          </p:nvPr>
        </p:nvSpPr>
        <p:spPr>
          <a:xfrm>
            <a:off x="139459" y="1187270"/>
            <a:ext cx="5657494" cy="529117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z="1800"/>
            </a:pPr>
            <a:r>
              <a:t>&lt;</a:t>
            </a:r>
            <a:r>
              <a:rPr b="1"/>
              <a:t>style&gt;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1800"/>
            </a:pPr>
            <a:r>
              <a:t>[type=submit]{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900"/>
            </a:pPr>
            <a:r>
              <a:t>         width:</a:t>
            </a:r>
            <a:r>
              <a:rPr i="1"/>
              <a:t>250px;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900"/>
            </a:pPr>
            <a:r>
              <a:t>         height:</a:t>
            </a:r>
            <a:r>
              <a:rPr i="1"/>
              <a:t>300px;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900"/>
            </a:pPr>
            <a:r>
              <a:t>         border:</a:t>
            </a:r>
            <a:r>
              <a:rPr i="1"/>
              <a:t>none;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900"/>
            </a:pPr>
            <a:r>
              <a:t>         background-color:</a:t>
            </a:r>
            <a:r>
              <a:rPr i="1"/>
              <a:t>#2E9AFE;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900"/>
            </a:pPr>
            <a:r>
              <a:t>         color:</a:t>
            </a:r>
            <a:r>
              <a:rPr i="1"/>
              <a:t>white;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900"/>
            </a:pPr>
            <a:r>
              <a:t>         font-weight:</a:t>
            </a:r>
            <a:r>
              <a:rPr i="1"/>
              <a:t>bold;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900"/>
            </a:pPr>
            <a:r>
              <a:t>         margin:</a:t>
            </a:r>
            <a:r>
              <a:rPr i="1"/>
              <a:t>20px;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900"/>
            </a:pPr>
            <a:r>
              <a:t>         font-size:</a:t>
            </a:r>
            <a:r>
              <a:rPr i="1"/>
              <a:t>x-large; 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1800"/>
            </a:pPr>
            <a:r>
              <a:t>    </a:t>
            </a:r>
            <a:r>
              <a:t>}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1800"/>
            </a:pPr>
            <a:r>
              <a:t>footer{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1800"/>
            </a:pPr>
            <a:r>
              <a:t>        position : </a:t>
            </a:r>
            <a:r>
              <a:rPr i="1"/>
              <a:t>relative;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1800"/>
            </a:pPr>
            <a:r>
              <a:t>        left : </a:t>
            </a:r>
            <a:r>
              <a:rPr i="1"/>
              <a:t>350px;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1800"/>
            </a:pPr>
            <a:r>
              <a:t>        margin-top:</a:t>
            </a:r>
            <a:r>
              <a:rPr i="1"/>
              <a:t>50px;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1800"/>
            </a:pPr>
            <a:r>
              <a:t>        margin-bottom: </a:t>
            </a:r>
            <a:r>
              <a:rPr i="1"/>
              <a:t>50px;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1800"/>
            </a:pPr>
            <a:r>
              <a:t>        width:</a:t>
            </a:r>
            <a:r>
              <a:rPr i="1"/>
              <a:t>1000px !important;            </a:t>
            </a:r>
            <a:endParaRPr sz="2500"/>
          </a:p>
          <a:p>
            <a:pPr marL="0" indent="0">
              <a:lnSpc>
                <a:spcPct val="72000"/>
              </a:lnSpc>
              <a:buSzTx/>
              <a:buNone/>
              <a:defRPr sz="1800"/>
            </a:pPr>
            <a:r>
              <a:t>    </a:t>
            </a: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107;g7c7335c45f_3_19"/>
          <p:cNvGraphicFramePr/>
          <p:nvPr/>
        </p:nvGraphicFramePr>
        <p:xfrm>
          <a:off x="131601" y="115758"/>
          <a:ext cx="3983476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M - 003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회원 종류 선택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1단계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8" name="Google Shape;108;g7c7335c45f_3_19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9" name="Google Shape;109;g7c7335c45f_3_19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10" name="Google Shape;110;g7c7335c45f_3_19"/>
          <p:cNvSpPr/>
          <p:nvPr/>
        </p:nvSpPr>
        <p:spPr>
          <a:xfrm>
            <a:off x="2061999" y="1289949"/>
            <a:ext cx="3814801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511" name="Google Shape;111;g7c7335c45f_3_19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회사 로고 표시</a:t>
                      </a:r>
                    </a:p>
                    <a:p>
                      <a:pPr marL="457200" indent="-323850" algn="l">
                        <a:buSzPts val="1500"/>
                        <a:buChar char="-"/>
                        <a:defRPr sz="1500"/>
                      </a:pPr>
                      <a:r>
                        <a:t>클릭시 화면 메인페이지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일반 회원 로그인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가이드 회원 로그인 페이지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514" name="Google Shape;112;g7c7335c45f_3_19"/>
          <p:cNvGrpSpPr/>
          <p:nvPr/>
        </p:nvGrpSpPr>
        <p:grpSpPr>
          <a:xfrm>
            <a:off x="3217746" y="1461280"/>
            <a:ext cx="1503301" cy="403801"/>
            <a:chOff x="0" y="0"/>
            <a:chExt cx="1503300" cy="403800"/>
          </a:xfrm>
        </p:grpSpPr>
        <p:sp>
          <p:nvSpPr>
            <p:cNvPr id="512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13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pSp>
        <p:nvGrpSpPr>
          <p:cNvPr id="517" name="Google Shape;113;g7c7335c45f_3_19"/>
          <p:cNvGrpSpPr/>
          <p:nvPr/>
        </p:nvGrpSpPr>
        <p:grpSpPr>
          <a:xfrm>
            <a:off x="2853550" y="2704933"/>
            <a:ext cx="2231701" cy="1175400"/>
            <a:chOff x="0" y="0"/>
            <a:chExt cx="2231700" cy="1175399"/>
          </a:xfrm>
        </p:grpSpPr>
        <p:sp>
          <p:nvSpPr>
            <p:cNvPr id="515" name="직사각형"/>
            <p:cNvSpPr/>
            <p:nvPr/>
          </p:nvSpPr>
          <p:spPr>
            <a:xfrm>
              <a:off x="-1" y="0"/>
              <a:ext cx="2231702" cy="11754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16" name="일반 회원…"/>
            <p:cNvSpPr txBox="1"/>
            <p:nvPr/>
          </p:nvSpPr>
          <p:spPr>
            <a:xfrm>
              <a:off x="45724" y="306730"/>
              <a:ext cx="2140252" cy="56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일반 회원</a:t>
              </a:r>
            </a:p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LOGIN</a:t>
              </a:r>
            </a:p>
          </p:txBody>
        </p:sp>
      </p:grpSp>
      <p:grpSp>
        <p:nvGrpSpPr>
          <p:cNvPr id="520" name="Google Shape;114;g7c7335c45f_3_19"/>
          <p:cNvGrpSpPr/>
          <p:nvPr/>
        </p:nvGrpSpPr>
        <p:grpSpPr>
          <a:xfrm>
            <a:off x="3048410" y="1477780"/>
            <a:ext cx="302701" cy="370800"/>
            <a:chOff x="0" y="0"/>
            <a:chExt cx="302700" cy="370799"/>
          </a:xfrm>
        </p:grpSpPr>
        <p:sp>
          <p:nvSpPr>
            <p:cNvPr id="518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19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523" name="Google Shape;115;g7c7335c45f_3_19"/>
          <p:cNvGrpSpPr/>
          <p:nvPr/>
        </p:nvGrpSpPr>
        <p:grpSpPr>
          <a:xfrm>
            <a:off x="2755814" y="2769721"/>
            <a:ext cx="302701" cy="370801"/>
            <a:chOff x="0" y="0"/>
            <a:chExt cx="302700" cy="370799"/>
          </a:xfrm>
        </p:grpSpPr>
        <p:sp>
          <p:nvSpPr>
            <p:cNvPr id="52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22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526" name="Google Shape;116;g7c7335c45f_3_19"/>
          <p:cNvGrpSpPr/>
          <p:nvPr/>
        </p:nvGrpSpPr>
        <p:grpSpPr>
          <a:xfrm>
            <a:off x="2853550" y="4139231"/>
            <a:ext cx="2231701" cy="1175401"/>
            <a:chOff x="0" y="0"/>
            <a:chExt cx="2231700" cy="1175399"/>
          </a:xfrm>
        </p:grpSpPr>
        <p:sp>
          <p:nvSpPr>
            <p:cNvPr id="524" name="직사각형"/>
            <p:cNvSpPr/>
            <p:nvPr/>
          </p:nvSpPr>
          <p:spPr>
            <a:xfrm>
              <a:off x="-1" y="0"/>
              <a:ext cx="2231702" cy="11754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25" name="가이드 회원…"/>
            <p:cNvSpPr txBox="1"/>
            <p:nvPr/>
          </p:nvSpPr>
          <p:spPr>
            <a:xfrm>
              <a:off x="45724" y="306730"/>
              <a:ext cx="2140252" cy="561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가이드 회원</a:t>
              </a:r>
            </a:p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  <a:r>
                <a:t>LOGIN</a:t>
              </a:r>
            </a:p>
          </p:txBody>
        </p:sp>
      </p:grpSp>
      <p:grpSp>
        <p:nvGrpSpPr>
          <p:cNvPr id="529" name="Google Shape;117;g7c7335c45f_3_19"/>
          <p:cNvGrpSpPr/>
          <p:nvPr/>
        </p:nvGrpSpPr>
        <p:grpSpPr>
          <a:xfrm>
            <a:off x="2755827" y="4195866"/>
            <a:ext cx="302701" cy="370801"/>
            <a:chOff x="0" y="0"/>
            <a:chExt cx="302700" cy="370799"/>
          </a:xfrm>
        </p:grpSpPr>
        <p:sp>
          <p:nvSpPr>
            <p:cNvPr id="527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28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122;g7c553259d1_0_149"/>
          <p:cNvSpPr/>
          <p:nvPr/>
        </p:nvSpPr>
        <p:spPr>
          <a:xfrm>
            <a:off x="4174054" y="5718862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532" name="Google Shape;123;g7c553259d1_0_149"/>
          <p:cNvGraphicFramePr/>
          <p:nvPr/>
        </p:nvGraphicFramePr>
        <p:xfrm>
          <a:off x="131601" y="115758"/>
          <a:ext cx="3983476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P - 004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회원 로그인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2단계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3" name="Google Shape;124;g7c553259d1_0_149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4" name="Google Shape;125;g7c553259d1_0_149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35" name="Google Shape;126;g7c553259d1_0_149"/>
          <p:cNvSpPr/>
          <p:nvPr/>
        </p:nvSpPr>
        <p:spPr>
          <a:xfrm>
            <a:off x="131601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536" name="Google Shape;127;g7c553259d1_0_149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회사 로고 표시</a:t>
                      </a:r>
                    </a:p>
                    <a:p>
                      <a:pPr marL="457200" indent="-323850" algn="l">
                        <a:buSzPts val="1500"/>
                        <a:buChar char="-"/>
                        <a:defRPr sz="1500"/>
                      </a:pPr>
                      <a:r>
                        <a:t>클릭시 화면 메인페이지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가이드 회원 ID 입력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가이드 회원 비밀번호 입력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ID / 비밀번호 입력 후 로그인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 회원 가입 페이지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539" name="Google Shape;128;g7c553259d1_0_149"/>
          <p:cNvGrpSpPr/>
          <p:nvPr/>
        </p:nvGrpSpPr>
        <p:grpSpPr>
          <a:xfrm>
            <a:off x="6476796" y="1523180"/>
            <a:ext cx="1503301" cy="403801"/>
            <a:chOff x="0" y="0"/>
            <a:chExt cx="1503300" cy="403800"/>
          </a:xfrm>
        </p:grpSpPr>
        <p:sp>
          <p:nvSpPr>
            <p:cNvPr id="537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38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sp>
        <p:nvSpPr>
          <p:cNvPr id="540" name="Google Shape;129;g7c553259d1_0_149"/>
          <p:cNvSpPr/>
          <p:nvPr/>
        </p:nvSpPr>
        <p:spPr>
          <a:xfrm>
            <a:off x="3805294" y="3215756"/>
            <a:ext cx="2231701" cy="410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b="1"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543" name="Google Shape;130;g7c553259d1_0_149"/>
          <p:cNvGrpSpPr/>
          <p:nvPr/>
        </p:nvGrpSpPr>
        <p:grpSpPr>
          <a:xfrm>
            <a:off x="6342934" y="1539680"/>
            <a:ext cx="302701" cy="370800"/>
            <a:chOff x="0" y="0"/>
            <a:chExt cx="302700" cy="370799"/>
          </a:xfrm>
        </p:grpSpPr>
        <p:sp>
          <p:nvSpPr>
            <p:cNvPr id="54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42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546" name="Google Shape;131;g7c553259d1_0_149"/>
          <p:cNvGrpSpPr/>
          <p:nvPr/>
        </p:nvGrpSpPr>
        <p:grpSpPr>
          <a:xfrm>
            <a:off x="3649264" y="3243597"/>
            <a:ext cx="302701" cy="370801"/>
            <a:chOff x="0" y="0"/>
            <a:chExt cx="302700" cy="370799"/>
          </a:xfrm>
        </p:grpSpPr>
        <p:sp>
          <p:nvSpPr>
            <p:cNvPr id="54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45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47" name="Google Shape;132;g7c553259d1_0_149"/>
          <p:cNvSpPr/>
          <p:nvPr/>
        </p:nvSpPr>
        <p:spPr>
          <a:xfrm>
            <a:off x="3805294" y="3849287"/>
            <a:ext cx="2231701" cy="410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b="1"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550" name="Google Shape;133;g7c553259d1_0_149"/>
          <p:cNvGrpSpPr/>
          <p:nvPr/>
        </p:nvGrpSpPr>
        <p:grpSpPr>
          <a:xfrm>
            <a:off x="3649278" y="3868941"/>
            <a:ext cx="302701" cy="370801"/>
            <a:chOff x="0" y="0"/>
            <a:chExt cx="302700" cy="370799"/>
          </a:xfrm>
        </p:grpSpPr>
        <p:sp>
          <p:nvSpPr>
            <p:cNvPr id="548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49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553" name="Google Shape;134;g7c553259d1_0_149"/>
          <p:cNvGrpSpPr/>
          <p:nvPr/>
        </p:nvGrpSpPr>
        <p:grpSpPr>
          <a:xfrm>
            <a:off x="2258599" y="3215773"/>
            <a:ext cx="1362901" cy="410101"/>
            <a:chOff x="0" y="0"/>
            <a:chExt cx="1362900" cy="410099"/>
          </a:xfrm>
        </p:grpSpPr>
        <p:sp>
          <p:nvSpPr>
            <p:cNvPr id="551" name="직사각형"/>
            <p:cNvSpPr/>
            <p:nvPr/>
          </p:nvSpPr>
          <p:spPr>
            <a:xfrm>
              <a:off x="-1" y="0"/>
              <a:ext cx="1362902" cy="410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52" name="ID"/>
            <p:cNvSpPr txBox="1"/>
            <p:nvPr/>
          </p:nvSpPr>
          <p:spPr>
            <a:xfrm>
              <a:off x="45724" y="45050"/>
              <a:ext cx="1271452" cy="32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556" name="Google Shape;135;g7c553259d1_0_149"/>
          <p:cNvGrpSpPr/>
          <p:nvPr/>
        </p:nvGrpSpPr>
        <p:grpSpPr>
          <a:xfrm>
            <a:off x="2258399" y="3849304"/>
            <a:ext cx="1362901" cy="410101"/>
            <a:chOff x="0" y="0"/>
            <a:chExt cx="1362900" cy="410099"/>
          </a:xfrm>
        </p:grpSpPr>
        <p:sp>
          <p:nvSpPr>
            <p:cNvPr id="554" name="직사각형"/>
            <p:cNvSpPr/>
            <p:nvPr/>
          </p:nvSpPr>
          <p:spPr>
            <a:xfrm>
              <a:off x="-1" y="0"/>
              <a:ext cx="1362902" cy="410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55" name="PASSWORD"/>
            <p:cNvSpPr txBox="1"/>
            <p:nvPr/>
          </p:nvSpPr>
          <p:spPr>
            <a:xfrm>
              <a:off x="45724" y="45050"/>
              <a:ext cx="1271452" cy="32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PASSWORD</a:t>
              </a:r>
            </a:p>
          </p:txBody>
        </p:sp>
      </p:grpSp>
      <p:grpSp>
        <p:nvGrpSpPr>
          <p:cNvPr id="559" name="Google Shape;136;g7c553259d1_0_149"/>
          <p:cNvGrpSpPr/>
          <p:nvPr/>
        </p:nvGrpSpPr>
        <p:grpSpPr>
          <a:xfrm>
            <a:off x="3396045" y="4537255"/>
            <a:ext cx="1503301" cy="403802"/>
            <a:chOff x="0" y="0"/>
            <a:chExt cx="1503300" cy="403800"/>
          </a:xfrm>
        </p:grpSpPr>
        <p:sp>
          <p:nvSpPr>
            <p:cNvPr id="557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58" name="로그인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로그인</a:t>
              </a:r>
            </a:p>
          </p:txBody>
        </p:sp>
      </p:grpSp>
      <p:grpSp>
        <p:nvGrpSpPr>
          <p:cNvPr id="562" name="Google Shape;137;g7c553259d1_0_149"/>
          <p:cNvGrpSpPr/>
          <p:nvPr/>
        </p:nvGrpSpPr>
        <p:grpSpPr>
          <a:xfrm>
            <a:off x="3240483" y="4553741"/>
            <a:ext cx="302701" cy="370801"/>
            <a:chOff x="0" y="0"/>
            <a:chExt cx="302700" cy="370799"/>
          </a:xfrm>
        </p:grpSpPr>
        <p:sp>
          <p:nvSpPr>
            <p:cNvPr id="56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61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565" name="Google Shape;138;g7c553259d1_0_149"/>
          <p:cNvGrpSpPr/>
          <p:nvPr/>
        </p:nvGrpSpPr>
        <p:grpSpPr>
          <a:xfrm>
            <a:off x="2344149" y="5992061"/>
            <a:ext cx="5723101" cy="575278"/>
            <a:chOff x="0" y="0"/>
            <a:chExt cx="5723099" cy="575277"/>
          </a:xfrm>
        </p:grpSpPr>
        <p:sp>
          <p:nvSpPr>
            <p:cNvPr id="563" name="직사각형"/>
            <p:cNvSpPr/>
            <p:nvPr/>
          </p:nvSpPr>
          <p:spPr>
            <a:xfrm>
              <a:off x="0" y="19588"/>
              <a:ext cx="5723100" cy="5361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64" name="아이디 및 비밀번호 찾기의 경우 관리자와의 컨택을 통해서 찾기…"/>
            <p:cNvSpPr txBox="1"/>
            <p:nvPr/>
          </p:nvSpPr>
          <p:spPr>
            <a:xfrm>
              <a:off x="45724" y="0"/>
              <a:ext cx="5631651" cy="575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>
                <a:defRPr sz="1500"/>
              </a:pPr>
              <a:r>
                <a:t>아이디 및 비밀번호 찾기의 경우 관리자와의 컨택을 통해서 찾기</a:t>
              </a:r>
            </a:p>
            <a:p>
              <a:pPr>
                <a:defRPr sz="1500"/>
              </a:pPr>
              <a:r>
                <a:t>웹상에서 제공하지 않음</a:t>
              </a:r>
            </a:p>
          </p:txBody>
        </p:sp>
      </p:grpSp>
      <p:grpSp>
        <p:nvGrpSpPr>
          <p:cNvPr id="568" name="Google Shape;139;g7c553259d1_0_149"/>
          <p:cNvGrpSpPr/>
          <p:nvPr/>
        </p:nvGrpSpPr>
        <p:grpSpPr>
          <a:xfrm>
            <a:off x="3396033" y="5065731"/>
            <a:ext cx="1503301" cy="403801"/>
            <a:chOff x="0" y="0"/>
            <a:chExt cx="1503300" cy="403800"/>
          </a:xfrm>
        </p:grpSpPr>
        <p:sp>
          <p:nvSpPr>
            <p:cNvPr id="566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67" name="회원가입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회원가입</a:t>
              </a:r>
            </a:p>
          </p:txBody>
        </p:sp>
      </p:grpSp>
      <p:grpSp>
        <p:nvGrpSpPr>
          <p:cNvPr id="571" name="Google Shape;140;g7c553259d1_0_149"/>
          <p:cNvGrpSpPr/>
          <p:nvPr/>
        </p:nvGrpSpPr>
        <p:grpSpPr>
          <a:xfrm>
            <a:off x="3240471" y="5082217"/>
            <a:ext cx="302701" cy="370801"/>
            <a:chOff x="0" y="0"/>
            <a:chExt cx="302700" cy="370799"/>
          </a:xfrm>
        </p:grpSpPr>
        <p:sp>
          <p:nvSpPr>
            <p:cNvPr id="569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70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" name="Google Shape;145;g7c7335c45f_3_106"/>
          <p:cNvGraphicFramePr/>
          <p:nvPr/>
        </p:nvGraphicFramePr>
        <p:xfrm>
          <a:off x="131601" y="115758"/>
          <a:ext cx="3983476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M - 004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회원 로그인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2단계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4" name="Google Shape;146;g7c7335c45f_3_106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5" name="Google Shape;147;g7c7335c45f_3_106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148;g7c7335c45f_3_106"/>
          <p:cNvSpPr/>
          <p:nvPr/>
        </p:nvSpPr>
        <p:spPr>
          <a:xfrm>
            <a:off x="2061999" y="1289949"/>
            <a:ext cx="3814801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577" name="Google Shape;149;g7c7335c45f_3_106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ID, PASSWORD 입력 후 로그인 버튼 누르면 로그인 후 메인 화면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 회원 가입 화면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580" name="Google Shape;150;g7c7335c45f_3_106"/>
          <p:cNvGrpSpPr/>
          <p:nvPr/>
        </p:nvGrpSpPr>
        <p:grpSpPr>
          <a:xfrm>
            <a:off x="3217746" y="1461280"/>
            <a:ext cx="1503301" cy="403801"/>
            <a:chOff x="0" y="0"/>
            <a:chExt cx="1503300" cy="403800"/>
          </a:xfrm>
        </p:grpSpPr>
        <p:sp>
          <p:nvSpPr>
            <p:cNvPr id="578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79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sp>
        <p:nvSpPr>
          <p:cNvPr id="581" name="Google Shape;151;g7c7335c45f_3_106"/>
          <p:cNvSpPr/>
          <p:nvPr/>
        </p:nvSpPr>
        <p:spPr>
          <a:xfrm>
            <a:off x="3324843" y="2479006"/>
            <a:ext cx="2231701" cy="410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b="1"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582" name="Google Shape;152;g7c7335c45f_3_106"/>
          <p:cNvSpPr/>
          <p:nvPr/>
        </p:nvSpPr>
        <p:spPr>
          <a:xfrm>
            <a:off x="3324843" y="3112537"/>
            <a:ext cx="2231701" cy="410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b="1"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585" name="Google Shape;153;g7c7335c45f_3_106"/>
          <p:cNvGrpSpPr/>
          <p:nvPr/>
        </p:nvGrpSpPr>
        <p:grpSpPr>
          <a:xfrm>
            <a:off x="2382367" y="2479000"/>
            <a:ext cx="800701" cy="410101"/>
            <a:chOff x="0" y="0"/>
            <a:chExt cx="800700" cy="410099"/>
          </a:xfrm>
        </p:grpSpPr>
        <p:sp>
          <p:nvSpPr>
            <p:cNvPr id="583" name="직사각형"/>
            <p:cNvSpPr/>
            <p:nvPr/>
          </p:nvSpPr>
          <p:spPr>
            <a:xfrm>
              <a:off x="-1" y="0"/>
              <a:ext cx="800702" cy="410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84" name="ID"/>
            <p:cNvSpPr txBox="1"/>
            <p:nvPr/>
          </p:nvSpPr>
          <p:spPr>
            <a:xfrm>
              <a:off x="45724" y="45050"/>
              <a:ext cx="709252" cy="32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588" name="Google Shape;154;g7c7335c45f_3_106"/>
          <p:cNvGrpSpPr/>
          <p:nvPr/>
        </p:nvGrpSpPr>
        <p:grpSpPr>
          <a:xfrm>
            <a:off x="2382249" y="3043274"/>
            <a:ext cx="800701" cy="548601"/>
            <a:chOff x="0" y="0"/>
            <a:chExt cx="800700" cy="548599"/>
          </a:xfrm>
        </p:grpSpPr>
        <p:sp>
          <p:nvSpPr>
            <p:cNvPr id="586" name="직사각형"/>
            <p:cNvSpPr/>
            <p:nvPr/>
          </p:nvSpPr>
          <p:spPr>
            <a:xfrm>
              <a:off x="0" y="69250"/>
              <a:ext cx="800701" cy="410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87" name="PASSWORD"/>
            <p:cNvSpPr txBox="1"/>
            <p:nvPr/>
          </p:nvSpPr>
          <p:spPr>
            <a:xfrm>
              <a:off x="45724" y="0"/>
              <a:ext cx="709252" cy="54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PASSWORD</a:t>
              </a:r>
            </a:p>
          </p:txBody>
        </p:sp>
      </p:grpSp>
      <p:grpSp>
        <p:nvGrpSpPr>
          <p:cNvPr id="591" name="Google Shape;155;g7c7335c45f_3_106"/>
          <p:cNvGrpSpPr/>
          <p:nvPr/>
        </p:nvGrpSpPr>
        <p:grpSpPr>
          <a:xfrm>
            <a:off x="3217746" y="3746105"/>
            <a:ext cx="1503301" cy="403801"/>
            <a:chOff x="0" y="0"/>
            <a:chExt cx="1503300" cy="403800"/>
          </a:xfrm>
        </p:grpSpPr>
        <p:sp>
          <p:nvSpPr>
            <p:cNvPr id="589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90" name="로그인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로그인</a:t>
              </a:r>
            </a:p>
          </p:txBody>
        </p:sp>
      </p:grpSp>
      <p:grpSp>
        <p:nvGrpSpPr>
          <p:cNvPr id="594" name="Google Shape;156;g7c7335c45f_3_106"/>
          <p:cNvGrpSpPr/>
          <p:nvPr/>
        </p:nvGrpSpPr>
        <p:grpSpPr>
          <a:xfrm>
            <a:off x="3044034" y="3762604"/>
            <a:ext cx="302701" cy="370801"/>
            <a:chOff x="0" y="0"/>
            <a:chExt cx="302700" cy="370799"/>
          </a:xfrm>
        </p:grpSpPr>
        <p:sp>
          <p:nvSpPr>
            <p:cNvPr id="592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93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597" name="Google Shape;157;g7c7335c45f_3_106"/>
          <p:cNvGrpSpPr/>
          <p:nvPr/>
        </p:nvGrpSpPr>
        <p:grpSpPr>
          <a:xfrm>
            <a:off x="4058649" y="5672361"/>
            <a:ext cx="5723101" cy="575278"/>
            <a:chOff x="0" y="0"/>
            <a:chExt cx="5723099" cy="575277"/>
          </a:xfrm>
        </p:grpSpPr>
        <p:sp>
          <p:nvSpPr>
            <p:cNvPr id="595" name="직사각형"/>
            <p:cNvSpPr/>
            <p:nvPr/>
          </p:nvSpPr>
          <p:spPr>
            <a:xfrm>
              <a:off x="0" y="19588"/>
              <a:ext cx="5723100" cy="5361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96" name="아이디 및 비밀번호 찾기의 경우 관리자와의 컨택을 통해서 찾기…"/>
            <p:cNvSpPr txBox="1"/>
            <p:nvPr/>
          </p:nvSpPr>
          <p:spPr>
            <a:xfrm>
              <a:off x="45724" y="0"/>
              <a:ext cx="5631651" cy="5752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>
                <a:defRPr sz="1500"/>
              </a:pPr>
              <a:r>
                <a:t>아이디 및 비밀번호 찾기의 경우 관리자와의 컨택을 통해서 찾기</a:t>
              </a:r>
            </a:p>
            <a:p>
              <a:pPr>
                <a:defRPr sz="1500"/>
              </a:pPr>
              <a:r>
                <a:t>웹과 동일하게 모바일상에서 제공하지 않음</a:t>
              </a:r>
            </a:p>
          </p:txBody>
        </p:sp>
      </p:grpSp>
      <p:grpSp>
        <p:nvGrpSpPr>
          <p:cNvPr id="600" name="Google Shape;158;g7c7335c45f_3_106"/>
          <p:cNvGrpSpPr/>
          <p:nvPr/>
        </p:nvGrpSpPr>
        <p:grpSpPr>
          <a:xfrm>
            <a:off x="3217746" y="4223456"/>
            <a:ext cx="1503301" cy="403801"/>
            <a:chOff x="0" y="0"/>
            <a:chExt cx="1503300" cy="403800"/>
          </a:xfrm>
        </p:grpSpPr>
        <p:sp>
          <p:nvSpPr>
            <p:cNvPr id="598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599" name="회원가입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회원가입</a:t>
              </a:r>
            </a:p>
          </p:txBody>
        </p:sp>
      </p:grpSp>
      <p:grpSp>
        <p:nvGrpSpPr>
          <p:cNvPr id="603" name="Google Shape;159;g7c7335c45f_3_106"/>
          <p:cNvGrpSpPr/>
          <p:nvPr/>
        </p:nvGrpSpPr>
        <p:grpSpPr>
          <a:xfrm>
            <a:off x="3044034" y="4239954"/>
            <a:ext cx="302701" cy="370801"/>
            <a:chOff x="0" y="0"/>
            <a:chExt cx="302700" cy="370799"/>
          </a:xfrm>
        </p:grpSpPr>
        <p:sp>
          <p:nvSpPr>
            <p:cNvPr id="60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02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164;g7c553259d1_0_81"/>
          <p:cNvSpPr/>
          <p:nvPr/>
        </p:nvSpPr>
        <p:spPr>
          <a:xfrm>
            <a:off x="4174054" y="5718862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606" name="Google Shape;165;g7c553259d1_0_81"/>
          <p:cNvGraphicFramePr/>
          <p:nvPr/>
        </p:nvGraphicFramePr>
        <p:xfrm>
          <a:off x="131601" y="115758"/>
          <a:ext cx="4124100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P - 005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회원 가입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3단계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7" name="Google Shape;166;g7c553259d1_0_81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8" name="Google Shape;167;g7c553259d1_0_81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09" name="Google Shape;168;g7c553259d1_0_81"/>
          <p:cNvSpPr/>
          <p:nvPr/>
        </p:nvSpPr>
        <p:spPr>
          <a:xfrm>
            <a:off x="131601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610" name="Google Shape;169;g7c553259d1_0_81"/>
          <p:cNvGraphicFramePr/>
          <p:nvPr/>
        </p:nvGraphicFramePr>
        <p:xfrm>
          <a:off x="8509686" y="1289960"/>
          <a:ext cx="3532000" cy="534985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1050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1</a:t>
                      </a:r>
                    </a:p>
                    <a:p>
                      <a:pPr algn="ctr">
                        <a:defRPr sz="1500"/>
                      </a:pPr>
                      <a:r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프로필 사진 등록 버튼(2) 클릭시 사진 등록 팝업창 호출, 사진 등록 완료시 (1)에 프로필 사진 표시 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가입 승인에 필요한 필수 서류 등록 팝업창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가입 인증 이메일 전송, 이메일에 포함된 링크를 클릭하면 이메일 인증 완료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입력한 휴대폰 번호로 인증번호 요청 전송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 컨텐츠 제공 지역 선택 - 1단계 시 단위, 세부지역 - 구 단위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7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컨텐츠 카테고리 3개까지 선택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8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가입 승인 신청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13" name="Google Shape;170;g7c553259d1_0_81"/>
          <p:cNvGrpSpPr/>
          <p:nvPr/>
        </p:nvGrpSpPr>
        <p:grpSpPr>
          <a:xfrm>
            <a:off x="6391495" y="6126231"/>
            <a:ext cx="1503301" cy="403801"/>
            <a:chOff x="0" y="0"/>
            <a:chExt cx="1503300" cy="403800"/>
          </a:xfrm>
        </p:grpSpPr>
        <p:sp>
          <p:nvSpPr>
            <p:cNvPr id="611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12" name="가입신청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가입신청</a:t>
              </a:r>
            </a:p>
          </p:txBody>
        </p:sp>
      </p:grpSp>
      <p:grpSp>
        <p:nvGrpSpPr>
          <p:cNvPr id="616" name="Google Shape;171;g7c553259d1_0_81"/>
          <p:cNvGrpSpPr/>
          <p:nvPr/>
        </p:nvGrpSpPr>
        <p:grpSpPr>
          <a:xfrm>
            <a:off x="436195" y="3193743"/>
            <a:ext cx="2231702" cy="333340"/>
            <a:chOff x="0" y="0"/>
            <a:chExt cx="2231700" cy="333338"/>
          </a:xfrm>
        </p:grpSpPr>
        <p:sp>
          <p:nvSpPr>
            <p:cNvPr id="614" name="직사각형"/>
            <p:cNvSpPr/>
            <p:nvPr/>
          </p:nvSpPr>
          <p:spPr>
            <a:xfrm>
              <a:off x="0" y="27469"/>
              <a:ext cx="22317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15" name="프로필 사진 등록"/>
            <p:cNvSpPr txBox="1"/>
            <p:nvPr/>
          </p:nvSpPr>
          <p:spPr>
            <a:xfrm>
              <a:off x="45724" y="0"/>
              <a:ext cx="21402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프로필 사진 등록</a:t>
              </a:r>
            </a:p>
          </p:txBody>
        </p:sp>
      </p:grpSp>
      <p:sp>
        <p:nvSpPr>
          <p:cNvPr id="617" name="Google Shape;172;g7c553259d1_0_8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620" name="Google Shape;173;g7c553259d1_0_81"/>
          <p:cNvGrpSpPr/>
          <p:nvPr/>
        </p:nvGrpSpPr>
        <p:grpSpPr>
          <a:xfrm>
            <a:off x="822334" y="1712479"/>
            <a:ext cx="302701" cy="370801"/>
            <a:chOff x="0" y="0"/>
            <a:chExt cx="302700" cy="370799"/>
          </a:xfrm>
        </p:grpSpPr>
        <p:sp>
          <p:nvSpPr>
            <p:cNvPr id="618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19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23" name="Google Shape;174;g7c553259d1_0_81"/>
          <p:cNvGrpSpPr/>
          <p:nvPr/>
        </p:nvGrpSpPr>
        <p:grpSpPr>
          <a:xfrm>
            <a:off x="263552" y="3175022"/>
            <a:ext cx="302701" cy="370801"/>
            <a:chOff x="0" y="0"/>
            <a:chExt cx="302700" cy="370799"/>
          </a:xfrm>
        </p:grpSpPr>
        <p:sp>
          <p:nvSpPr>
            <p:cNvPr id="62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22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624" name="Google Shape;175;g7c553259d1_0_81"/>
          <p:cNvSpPr/>
          <p:nvPr/>
        </p:nvSpPr>
        <p:spPr>
          <a:xfrm>
            <a:off x="4127408" y="1998012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625" name="Google Shape;176;g7c553259d1_0_81"/>
          <p:cNvSpPr/>
          <p:nvPr/>
        </p:nvSpPr>
        <p:spPr>
          <a:xfrm>
            <a:off x="4127408" y="2405454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626" name="Google Shape;177;g7c553259d1_0_81"/>
          <p:cNvSpPr/>
          <p:nvPr/>
        </p:nvSpPr>
        <p:spPr>
          <a:xfrm>
            <a:off x="4127408" y="2812895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627" name="Google Shape;178;g7c553259d1_0_81"/>
          <p:cNvSpPr/>
          <p:nvPr/>
        </p:nvSpPr>
        <p:spPr>
          <a:xfrm>
            <a:off x="4127408" y="3220337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628" name="Google Shape;179;g7c553259d1_0_81"/>
          <p:cNvSpPr/>
          <p:nvPr/>
        </p:nvSpPr>
        <p:spPr>
          <a:xfrm>
            <a:off x="4127408" y="4035221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629" name="Google Shape;180;g7c553259d1_0_81"/>
          <p:cNvSpPr/>
          <p:nvPr/>
        </p:nvSpPr>
        <p:spPr>
          <a:xfrm>
            <a:off x="4127408" y="4442662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630" name="Google Shape;181;g7c553259d1_0_81"/>
          <p:cNvSpPr/>
          <p:nvPr/>
        </p:nvSpPr>
        <p:spPr>
          <a:xfrm>
            <a:off x="4127405" y="5257550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631" name="Google Shape;182;g7c553259d1_0_81"/>
          <p:cNvSpPr/>
          <p:nvPr/>
        </p:nvSpPr>
        <p:spPr>
          <a:xfrm>
            <a:off x="4127405" y="5664975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634" name="Google Shape;183;g7c553259d1_0_81"/>
          <p:cNvGrpSpPr/>
          <p:nvPr/>
        </p:nvGrpSpPr>
        <p:grpSpPr>
          <a:xfrm>
            <a:off x="2832004" y="1977224"/>
            <a:ext cx="1131301" cy="320001"/>
            <a:chOff x="0" y="0"/>
            <a:chExt cx="1131300" cy="319999"/>
          </a:xfrm>
        </p:grpSpPr>
        <p:sp>
          <p:nvSpPr>
            <p:cNvPr id="632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33" name="ID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637" name="Google Shape;184;g7c553259d1_0_81"/>
          <p:cNvGrpSpPr/>
          <p:nvPr/>
        </p:nvGrpSpPr>
        <p:grpSpPr>
          <a:xfrm>
            <a:off x="2832004" y="2378316"/>
            <a:ext cx="1131301" cy="332701"/>
            <a:chOff x="0" y="0"/>
            <a:chExt cx="1131300" cy="332699"/>
          </a:xfrm>
        </p:grpSpPr>
        <p:sp>
          <p:nvSpPr>
            <p:cNvPr id="635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36" name="비밀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</a:t>
              </a:r>
            </a:p>
          </p:txBody>
        </p:sp>
      </p:grpSp>
      <p:grpSp>
        <p:nvGrpSpPr>
          <p:cNvPr id="640" name="Google Shape;185;g7c553259d1_0_81"/>
          <p:cNvGrpSpPr/>
          <p:nvPr/>
        </p:nvGrpSpPr>
        <p:grpSpPr>
          <a:xfrm>
            <a:off x="2832004" y="2785757"/>
            <a:ext cx="1131301" cy="332701"/>
            <a:chOff x="0" y="0"/>
            <a:chExt cx="1131300" cy="332699"/>
          </a:xfrm>
        </p:grpSpPr>
        <p:sp>
          <p:nvSpPr>
            <p:cNvPr id="638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39" name="이름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이름</a:t>
              </a:r>
            </a:p>
          </p:txBody>
        </p:sp>
      </p:grpSp>
      <p:grpSp>
        <p:nvGrpSpPr>
          <p:cNvPr id="643" name="Google Shape;186;g7c553259d1_0_81"/>
          <p:cNvGrpSpPr/>
          <p:nvPr/>
        </p:nvGrpSpPr>
        <p:grpSpPr>
          <a:xfrm>
            <a:off x="2832004" y="3193199"/>
            <a:ext cx="1131301" cy="332701"/>
            <a:chOff x="0" y="0"/>
            <a:chExt cx="1131300" cy="332699"/>
          </a:xfrm>
        </p:grpSpPr>
        <p:sp>
          <p:nvSpPr>
            <p:cNvPr id="641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42" name="생년월일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생년월일</a:t>
              </a:r>
            </a:p>
          </p:txBody>
        </p:sp>
      </p:grpSp>
      <p:grpSp>
        <p:nvGrpSpPr>
          <p:cNvPr id="646" name="Google Shape;187;g7c553259d1_0_81"/>
          <p:cNvGrpSpPr/>
          <p:nvPr/>
        </p:nvGrpSpPr>
        <p:grpSpPr>
          <a:xfrm>
            <a:off x="2832004" y="4008083"/>
            <a:ext cx="1131301" cy="332701"/>
            <a:chOff x="0" y="0"/>
            <a:chExt cx="1131300" cy="332699"/>
          </a:xfrm>
        </p:grpSpPr>
        <p:sp>
          <p:nvSpPr>
            <p:cNvPr id="644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45" name="주소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</a:t>
              </a:r>
            </a:p>
          </p:txBody>
        </p:sp>
      </p:grpSp>
      <p:grpSp>
        <p:nvGrpSpPr>
          <p:cNvPr id="649" name="Google Shape;188;g7c553259d1_0_81"/>
          <p:cNvGrpSpPr/>
          <p:nvPr/>
        </p:nvGrpSpPr>
        <p:grpSpPr>
          <a:xfrm>
            <a:off x="2832004" y="4415524"/>
            <a:ext cx="1131301" cy="332701"/>
            <a:chOff x="0" y="0"/>
            <a:chExt cx="1131300" cy="332699"/>
          </a:xfrm>
        </p:grpSpPr>
        <p:sp>
          <p:nvSpPr>
            <p:cNvPr id="647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48" name="전화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전화번호</a:t>
              </a:r>
            </a:p>
          </p:txBody>
        </p:sp>
      </p:grpSp>
      <p:grpSp>
        <p:nvGrpSpPr>
          <p:cNvPr id="652" name="Google Shape;189;g7c553259d1_0_81"/>
          <p:cNvGrpSpPr/>
          <p:nvPr/>
        </p:nvGrpSpPr>
        <p:grpSpPr>
          <a:xfrm>
            <a:off x="2832004" y="5230408"/>
            <a:ext cx="1131301" cy="332701"/>
            <a:chOff x="0" y="0"/>
            <a:chExt cx="1131300" cy="332699"/>
          </a:xfrm>
        </p:grpSpPr>
        <p:sp>
          <p:nvSpPr>
            <p:cNvPr id="650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51" name="활동지역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활동지역</a:t>
              </a:r>
            </a:p>
          </p:txBody>
        </p:sp>
      </p:grpSp>
      <p:grpSp>
        <p:nvGrpSpPr>
          <p:cNvPr id="655" name="Google Shape;190;g7c553259d1_0_81"/>
          <p:cNvGrpSpPr/>
          <p:nvPr/>
        </p:nvGrpSpPr>
        <p:grpSpPr>
          <a:xfrm>
            <a:off x="1677601" y="5637530"/>
            <a:ext cx="2285401" cy="333340"/>
            <a:chOff x="0" y="0"/>
            <a:chExt cx="2285400" cy="333338"/>
          </a:xfrm>
        </p:grpSpPr>
        <p:sp>
          <p:nvSpPr>
            <p:cNvPr id="653" name="직사각형"/>
            <p:cNvSpPr/>
            <p:nvPr/>
          </p:nvSpPr>
          <p:spPr>
            <a:xfrm>
              <a:off x="0" y="27469"/>
              <a:ext cx="22854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54" name="제공 컨텐츠 카테고리"/>
            <p:cNvSpPr txBox="1"/>
            <p:nvPr/>
          </p:nvSpPr>
          <p:spPr>
            <a:xfrm>
              <a:off x="45724" y="0"/>
              <a:ext cx="21939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제공 컨텐츠 카테고리</a:t>
              </a:r>
            </a:p>
          </p:txBody>
        </p:sp>
      </p:grpSp>
      <p:grpSp>
        <p:nvGrpSpPr>
          <p:cNvPr id="658" name="Google Shape;191;g7c553259d1_0_81"/>
          <p:cNvGrpSpPr/>
          <p:nvPr/>
        </p:nvGrpSpPr>
        <p:grpSpPr>
          <a:xfrm>
            <a:off x="6391495" y="1420331"/>
            <a:ext cx="1503301" cy="403801"/>
            <a:chOff x="0" y="0"/>
            <a:chExt cx="1503300" cy="403800"/>
          </a:xfrm>
        </p:grpSpPr>
        <p:sp>
          <p:nvSpPr>
            <p:cNvPr id="656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57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pSp>
        <p:nvGrpSpPr>
          <p:cNvPr id="661" name="Google Shape;192;g7c553259d1_0_81"/>
          <p:cNvGrpSpPr/>
          <p:nvPr/>
        </p:nvGrpSpPr>
        <p:grpSpPr>
          <a:xfrm>
            <a:off x="6486102" y="1970555"/>
            <a:ext cx="1344901" cy="333340"/>
            <a:chOff x="0" y="0"/>
            <a:chExt cx="1344899" cy="333338"/>
          </a:xfrm>
        </p:grpSpPr>
        <p:sp>
          <p:nvSpPr>
            <p:cNvPr id="659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60" name="ID 중복검사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 중복검사</a:t>
              </a:r>
            </a:p>
          </p:txBody>
        </p:sp>
      </p:grpSp>
      <p:grpSp>
        <p:nvGrpSpPr>
          <p:cNvPr id="664" name="Google Shape;193;g7c553259d1_0_81"/>
          <p:cNvGrpSpPr/>
          <p:nvPr/>
        </p:nvGrpSpPr>
        <p:grpSpPr>
          <a:xfrm>
            <a:off x="6486102" y="2422855"/>
            <a:ext cx="1344901" cy="333340"/>
            <a:chOff x="0" y="0"/>
            <a:chExt cx="1344899" cy="333338"/>
          </a:xfrm>
        </p:grpSpPr>
        <p:sp>
          <p:nvSpPr>
            <p:cNvPr id="662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63" name="비밀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 확인</a:t>
              </a:r>
            </a:p>
          </p:txBody>
        </p:sp>
      </p:grpSp>
      <p:grpSp>
        <p:nvGrpSpPr>
          <p:cNvPr id="667" name="Google Shape;194;g7c553259d1_0_81"/>
          <p:cNvGrpSpPr/>
          <p:nvPr/>
        </p:nvGrpSpPr>
        <p:grpSpPr>
          <a:xfrm>
            <a:off x="436195" y="3535543"/>
            <a:ext cx="2231702" cy="333340"/>
            <a:chOff x="0" y="0"/>
            <a:chExt cx="2231700" cy="333338"/>
          </a:xfrm>
        </p:grpSpPr>
        <p:sp>
          <p:nvSpPr>
            <p:cNvPr id="665" name="직사각형"/>
            <p:cNvSpPr/>
            <p:nvPr/>
          </p:nvSpPr>
          <p:spPr>
            <a:xfrm>
              <a:off x="0" y="27469"/>
              <a:ext cx="22317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66" name="필수 서류 등록"/>
            <p:cNvSpPr txBox="1"/>
            <p:nvPr/>
          </p:nvSpPr>
          <p:spPr>
            <a:xfrm>
              <a:off x="45724" y="0"/>
              <a:ext cx="21402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필수 서류 등록</a:t>
              </a:r>
            </a:p>
          </p:txBody>
        </p:sp>
      </p:grpSp>
      <p:sp>
        <p:nvSpPr>
          <p:cNvPr id="668" name="Google Shape;195;g7c553259d1_0_81"/>
          <p:cNvSpPr/>
          <p:nvPr/>
        </p:nvSpPr>
        <p:spPr>
          <a:xfrm rot="10800000">
            <a:off x="4897034" y="5718657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671" name="Google Shape;196;g7c553259d1_0_81"/>
          <p:cNvGrpSpPr/>
          <p:nvPr/>
        </p:nvGrpSpPr>
        <p:grpSpPr>
          <a:xfrm>
            <a:off x="263552" y="3516816"/>
            <a:ext cx="302702" cy="370801"/>
            <a:chOff x="0" y="0"/>
            <a:chExt cx="302700" cy="370799"/>
          </a:xfrm>
        </p:grpSpPr>
        <p:sp>
          <p:nvSpPr>
            <p:cNvPr id="669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70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74" name="Google Shape;197;g7c553259d1_0_81"/>
          <p:cNvGrpSpPr/>
          <p:nvPr/>
        </p:nvGrpSpPr>
        <p:grpSpPr>
          <a:xfrm>
            <a:off x="6486102" y="4415205"/>
            <a:ext cx="1344901" cy="333340"/>
            <a:chOff x="0" y="0"/>
            <a:chExt cx="1344899" cy="333338"/>
          </a:xfrm>
        </p:grpSpPr>
        <p:sp>
          <p:nvSpPr>
            <p:cNvPr id="672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73" name="인증번호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요청</a:t>
              </a:r>
            </a:p>
          </p:txBody>
        </p:sp>
      </p:grpSp>
      <p:grpSp>
        <p:nvGrpSpPr>
          <p:cNvPr id="677" name="Google Shape;198;g7c553259d1_0_81"/>
          <p:cNvGrpSpPr/>
          <p:nvPr/>
        </p:nvGrpSpPr>
        <p:grpSpPr>
          <a:xfrm>
            <a:off x="4522799" y="4822634"/>
            <a:ext cx="1836300" cy="333340"/>
            <a:chOff x="0" y="0"/>
            <a:chExt cx="1836298" cy="333338"/>
          </a:xfrm>
        </p:grpSpPr>
        <p:sp>
          <p:nvSpPr>
            <p:cNvPr id="675" name="직사각형"/>
            <p:cNvSpPr/>
            <p:nvPr/>
          </p:nvSpPr>
          <p:spPr>
            <a:xfrm>
              <a:off x="0" y="27469"/>
              <a:ext cx="18362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76" name="인증번호 입력"/>
            <p:cNvSpPr txBox="1"/>
            <p:nvPr/>
          </p:nvSpPr>
          <p:spPr>
            <a:xfrm>
              <a:off x="45724" y="0"/>
              <a:ext cx="1744850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입력</a:t>
              </a:r>
            </a:p>
          </p:txBody>
        </p:sp>
      </p:grpSp>
      <p:grpSp>
        <p:nvGrpSpPr>
          <p:cNvPr id="680" name="Google Shape;199;g7c553259d1_0_81"/>
          <p:cNvGrpSpPr/>
          <p:nvPr/>
        </p:nvGrpSpPr>
        <p:grpSpPr>
          <a:xfrm>
            <a:off x="6486102" y="4822218"/>
            <a:ext cx="1344901" cy="333340"/>
            <a:chOff x="0" y="0"/>
            <a:chExt cx="1344899" cy="333338"/>
          </a:xfrm>
        </p:grpSpPr>
        <p:sp>
          <p:nvSpPr>
            <p:cNvPr id="678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79" name="인증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확인</a:t>
              </a:r>
            </a:p>
          </p:txBody>
        </p:sp>
      </p:grpSp>
      <p:grpSp>
        <p:nvGrpSpPr>
          <p:cNvPr id="683" name="Google Shape;200;g7c553259d1_0_81"/>
          <p:cNvGrpSpPr/>
          <p:nvPr/>
        </p:nvGrpSpPr>
        <p:grpSpPr>
          <a:xfrm>
            <a:off x="6486102" y="3992805"/>
            <a:ext cx="1344901" cy="333340"/>
            <a:chOff x="0" y="0"/>
            <a:chExt cx="1344899" cy="333338"/>
          </a:xfrm>
        </p:grpSpPr>
        <p:sp>
          <p:nvSpPr>
            <p:cNvPr id="681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82" name="주소 검색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 검색</a:t>
              </a:r>
            </a:p>
          </p:txBody>
        </p:sp>
      </p:grpSp>
      <p:sp>
        <p:nvSpPr>
          <p:cNvPr id="684" name="Google Shape;201;g7c553259d1_0_81"/>
          <p:cNvSpPr/>
          <p:nvPr/>
        </p:nvSpPr>
        <p:spPr>
          <a:xfrm>
            <a:off x="4127408" y="3627778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687" name="Google Shape;202;g7c553259d1_0_81"/>
          <p:cNvGrpSpPr/>
          <p:nvPr/>
        </p:nvGrpSpPr>
        <p:grpSpPr>
          <a:xfrm>
            <a:off x="2832004" y="3606992"/>
            <a:ext cx="1131301" cy="320001"/>
            <a:chOff x="0" y="0"/>
            <a:chExt cx="1131300" cy="319999"/>
          </a:xfrm>
        </p:grpSpPr>
        <p:sp>
          <p:nvSpPr>
            <p:cNvPr id="685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86" name="e-mail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e-mail</a:t>
              </a:r>
            </a:p>
          </p:txBody>
        </p:sp>
      </p:grpSp>
      <p:grpSp>
        <p:nvGrpSpPr>
          <p:cNvPr id="690" name="Google Shape;203;g7c553259d1_0_81"/>
          <p:cNvGrpSpPr/>
          <p:nvPr/>
        </p:nvGrpSpPr>
        <p:grpSpPr>
          <a:xfrm>
            <a:off x="6486102" y="3622530"/>
            <a:ext cx="1344901" cy="333340"/>
            <a:chOff x="0" y="0"/>
            <a:chExt cx="1344899" cy="333338"/>
          </a:xfrm>
        </p:grpSpPr>
        <p:sp>
          <p:nvSpPr>
            <p:cNvPr id="688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89" name="인증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 요청</a:t>
              </a:r>
            </a:p>
          </p:txBody>
        </p:sp>
      </p:grpSp>
      <p:grpSp>
        <p:nvGrpSpPr>
          <p:cNvPr id="693" name="Google Shape;204;g7c553259d1_0_81"/>
          <p:cNvGrpSpPr/>
          <p:nvPr/>
        </p:nvGrpSpPr>
        <p:grpSpPr>
          <a:xfrm>
            <a:off x="3996359" y="5211337"/>
            <a:ext cx="302701" cy="370801"/>
            <a:chOff x="0" y="0"/>
            <a:chExt cx="302700" cy="370799"/>
          </a:xfrm>
        </p:grpSpPr>
        <p:sp>
          <p:nvSpPr>
            <p:cNvPr id="69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92" name="6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696" name="Google Shape;205;g7c553259d1_0_81"/>
          <p:cNvGrpSpPr/>
          <p:nvPr/>
        </p:nvGrpSpPr>
        <p:grpSpPr>
          <a:xfrm>
            <a:off x="3996359" y="5620088"/>
            <a:ext cx="302701" cy="370801"/>
            <a:chOff x="0" y="0"/>
            <a:chExt cx="302700" cy="370799"/>
          </a:xfrm>
        </p:grpSpPr>
        <p:sp>
          <p:nvSpPr>
            <p:cNvPr id="69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95" name="7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7</a:t>
              </a:r>
            </a:p>
          </p:txBody>
        </p:sp>
      </p:grpSp>
      <p:grpSp>
        <p:nvGrpSpPr>
          <p:cNvPr id="699" name="Google Shape;206;g7c553259d1_0_81"/>
          <p:cNvGrpSpPr/>
          <p:nvPr/>
        </p:nvGrpSpPr>
        <p:grpSpPr>
          <a:xfrm>
            <a:off x="6285315" y="6142715"/>
            <a:ext cx="302701" cy="370801"/>
            <a:chOff x="0" y="0"/>
            <a:chExt cx="302700" cy="370799"/>
          </a:xfrm>
        </p:grpSpPr>
        <p:sp>
          <p:nvSpPr>
            <p:cNvPr id="697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698" name="8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8</a:t>
              </a:r>
            </a:p>
          </p:txBody>
        </p:sp>
      </p:grpSp>
      <p:grpSp>
        <p:nvGrpSpPr>
          <p:cNvPr id="702" name="Google Shape;207;g7c553259d1_0_81"/>
          <p:cNvGrpSpPr/>
          <p:nvPr/>
        </p:nvGrpSpPr>
        <p:grpSpPr>
          <a:xfrm>
            <a:off x="6285334" y="3604004"/>
            <a:ext cx="302701" cy="370801"/>
            <a:chOff x="0" y="0"/>
            <a:chExt cx="302700" cy="370799"/>
          </a:xfrm>
        </p:grpSpPr>
        <p:sp>
          <p:nvSpPr>
            <p:cNvPr id="70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01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705" name="Google Shape;208;g7c553259d1_0_81"/>
          <p:cNvGrpSpPr/>
          <p:nvPr/>
        </p:nvGrpSpPr>
        <p:grpSpPr>
          <a:xfrm>
            <a:off x="6285319" y="4396260"/>
            <a:ext cx="302701" cy="370801"/>
            <a:chOff x="0" y="0"/>
            <a:chExt cx="302700" cy="370799"/>
          </a:xfrm>
        </p:grpSpPr>
        <p:sp>
          <p:nvSpPr>
            <p:cNvPr id="703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04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706" name="Google Shape;209;g7c553259d1_0_81"/>
          <p:cNvSpPr/>
          <p:nvPr/>
        </p:nvSpPr>
        <p:spPr>
          <a:xfrm rot="10800000">
            <a:off x="4897034" y="5309894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09" name="Google Shape;210;g7c553259d1_0_81"/>
          <p:cNvGrpSpPr/>
          <p:nvPr/>
        </p:nvGrpSpPr>
        <p:grpSpPr>
          <a:xfrm>
            <a:off x="5328894" y="5230080"/>
            <a:ext cx="2502001" cy="333340"/>
            <a:chOff x="0" y="0"/>
            <a:chExt cx="2501999" cy="333338"/>
          </a:xfrm>
        </p:grpSpPr>
        <p:sp>
          <p:nvSpPr>
            <p:cNvPr id="707" name="직사각형"/>
            <p:cNvSpPr/>
            <p:nvPr/>
          </p:nvSpPr>
          <p:spPr>
            <a:xfrm>
              <a:off x="0" y="27469"/>
              <a:ext cx="25020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08" name="세부 지역"/>
            <p:cNvSpPr txBox="1"/>
            <p:nvPr/>
          </p:nvSpPr>
          <p:spPr>
            <a:xfrm>
              <a:off x="45724" y="0"/>
              <a:ext cx="24105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세부 지역</a:t>
              </a:r>
            </a:p>
          </p:txBody>
        </p:sp>
      </p:grpSp>
      <p:sp>
        <p:nvSpPr>
          <p:cNvPr id="710" name="Google Shape;211;g7c553259d1_0_81"/>
          <p:cNvSpPr/>
          <p:nvPr/>
        </p:nvSpPr>
        <p:spPr>
          <a:xfrm rot="10800000">
            <a:off x="7565796" y="5320670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11" name="Google Shape;212;g7c553259d1_0_81"/>
          <p:cNvSpPr/>
          <p:nvPr/>
        </p:nvSpPr>
        <p:spPr>
          <a:xfrm>
            <a:off x="5329204" y="5664999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712" name="Google Shape;213;g7c553259d1_0_81"/>
          <p:cNvSpPr/>
          <p:nvPr/>
        </p:nvSpPr>
        <p:spPr>
          <a:xfrm rot="10800000">
            <a:off x="6098834" y="571868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13" name="Google Shape;214;g7c553259d1_0_81"/>
          <p:cNvSpPr/>
          <p:nvPr/>
        </p:nvSpPr>
        <p:spPr>
          <a:xfrm>
            <a:off x="6531005" y="5671099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714" name="Google Shape;215;g7c553259d1_0_81"/>
          <p:cNvSpPr/>
          <p:nvPr/>
        </p:nvSpPr>
        <p:spPr>
          <a:xfrm rot="10800000">
            <a:off x="7300634" y="572478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17" name="Google Shape;216;g7c553259d1_0_81"/>
          <p:cNvGrpSpPr/>
          <p:nvPr/>
        </p:nvGrpSpPr>
        <p:grpSpPr>
          <a:xfrm>
            <a:off x="5200174" y="729771"/>
            <a:ext cx="5303070" cy="478258"/>
            <a:chOff x="0" y="0"/>
            <a:chExt cx="5303068" cy="478256"/>
          </a:xfrm>
        </p:grpSpPr>
        <p:sp>
          <p:nvSpPr>
            <p:cNvPr id="715" name="직사각형"/>
            <p:cNvSpPr/>
            <p:nvPr/>
          </p:nvSpPr>
          <p:spPr>
            <a:xfrm>
              <a:off x="0" y="37228"/>
              <a:ext cx="5303069" cy="403801"/>
            </a:xfrm>
            <a:prstGeom prst="rect">
              <a:avLst/>
            </a:prstGeom>
            <a:solidFill>
              <a:srgbClr val="F4CCCC"/>
            </a:solidFill>
            <a:ln w="9525" cap="flat">
              <a:solidFill>
                <a:srgbClr val="4454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716" name="*제공 컨텐츠 카테고리 1개 포함, 모든 항목 필수"/>
            <p:cNvSpPr txBox="1"/>
            <p:nvPr/>
          </p:nvSpPr>
          <p:spPr>
            <a:xfrm>
              <a:off x="0" y="0"/>
              <a:ext cx="5303069" cy="478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*제공 컨텐츠 카테고리 1개 포함, 모든 항목 필수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9" name="Google Shape;221;g7c7335c45f_3_50"/>
          <p:cNvGraphicFramePr/>
          <p:nvPr/>
        </p:nvGraphicFramePr>
        <p:xfrm>
          <a:off x="131601" y="115758"/>
          <a:ext cx="3983476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M - 005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회원 가입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3단계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0" name="Google Shape;222;g7c7335c45f_3_50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1" name="Google Shape;223;g7c7335c45f_3_50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22" name="Google Shape;224;g7c7335c45f_3_50"/>
          <p:cNvSpPr/>
          <p:nvPr/>
        </p:nvSpPr>
        <p:spPr>
          <a:xfrm>
            <a:off x="131599" y="1245124"/>
            <a:ext cx="3814802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725" name="Google Shape;225;g7c7335c45f_3_50"/>
          <p:cNvGrpSpPr/>
          <p:nvPr/>
        </p:nvGrpSpPr>
        <p:grpSpPr>
          <a:xfrm>
            <a:off x="1287346" y="1416455"/>
            <a:ext cx="1503301" cy="403801"/>
            <a:chOff x="0" y="0"/>
            <a:chExt cx="1503300" cy="403800"/>
          </a:xfrm>
        </p:grpSpPr>
        <p:sp>
          <p:nvSpPr>
            <p:cNvPr id="723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24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sp>
        <p:nvSpPr>
          <p:cNvPr id="726" name="Google Shape;226;g7c7335c45f_3_50"/>
          <p:cNvSpPr/>
          <p:nvPr/>
        </p:nvSpPr>
        <p:spPr>
          <a:xfrm>
            <a:off x="4188600" y="1245149"/>
            <a:ext cx="3814801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729" name="Google Shape;227;g7c7335c45f_3_50"/>
          <p:cNvGrpSpPr/>
          <p:nvPr/>
        </p:nvGrpSpPr>
        <p:grpSpPr>
          <a:xfrm>
            <a:off x="1067924" y="3012568"/>
            <a:ext cx="1938602" cy="333340"/>
            <a:chOff x="0" y="0"/>
            <a:chExt cx="1938600" cy="333338"/>
          </a:xfrm>
        </p:grpSpPr>
        <p:sp>
          <p:nvSpPr>
            <p:cNvPr id="727" name="직사각형"/>
            <p:cNvSpPr/>
            <p:nvPr/>
          </p:nvSpPr>
          <p:spPr>
            <a:xfrm>
              <a:off x="0" y="4369"/>
              <a:ext cx="1938601" cy="324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28" name="프로필 사진 등록"/>
            <p:cNvSpPr txBox="1"/>
            <p:nvPr/>
          </p:nvSpPr>
          <p:spPr>
            <a:xfrm>
              <a:off x="45724" y="0"/>
              <a:ext cx="18471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프로필 사진 등록</a:t>
              </a:r>
            </a:p>
          </p:txBody>
        </p:sp>
      </p:grpSp>
      <p:sp>
        <p:nvSpPr>
          <p:cNvPr id="730" name="Google Shape;228;g7c7335c45f_3_50"/>
          <p:cNvSpPr/>
          <p:nvPr/>
        </p:nvSpPr>
        <p:spPr>
          <a:xfrm>
            <a:off x="1584227" y="1970925"/>
            <a:ext cx="906002" cy="940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731" name="Google Shape;229;g7c7335c45f_3_50"/>
          <p:cNvSpPr/>
          <p:nvPr/>
        </p:nvSpPr>
        <p:spPr>
          <a:xfrm>
            <a:off x="1570857" y="4089038"/>
            <a:ext cx="2231702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732" name="Google Shape;230;g7c7335c45f_3_50"/>
          <p:cNvSpPr/>
          <p:nvPr/>
        </p:nvSpPr>
        <p:spPr>
          <a:xfrm>
            <a:off x="1570857" y="4801280"/>
            <a:ext cx="2231702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733" name="Google Shape;231;g7c7335c45f_3_50"/>
          <p:cNvSpPr/>
          <p:nvPr/>
        </p:nvSpPr>
        <p:spPr>
          <a:xfrm>
            <a:off x="1570857" y="5665920"/>
            <a:ext cx="2231702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734" name="Google Shape;232;g7c7335c45f_3_50"/>
          <p:cNvSpPr/>
          <p:nvPr/>
        </p:nvSpPr>
        <p:spPr>
          <a:xfrm>
            <a:off x="1570857" y="6073363"/>
            <a:ext cx="2231702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737" name="Google Shape;233;g7c7335c45f_3_50"/>
          <p:cNvGrpSpPr/>
          <p:nvPr/>
        </p:nvGrpSpPr>
        <p:grpSpPr>
          <a:xfrm>
            <a:off x="275453" y="4068250"/>
            <a:ext cx="1131302" cy="320001"/>
            <a:chOff x="0" y="0"/>
            <a:chExt cx="1131300" cy="319999"/>
          </a:xfrm>
        </p:grpSpPr>
        <p:sp>
          <p:nvSpPr>
            <p:cNvPr id="735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36" name="ID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740" name="Google Shape;234;g7c7335c45f_3_50"/>
          <p:cNvGrpSpPr/>
          <p:nvPr/>
        </p:nvGrpSpPr>
        <p:grpSpPr>
          <a:xfrm>
            <a:off x="275453" y="4774141"/>
            <a:ext cx="1131302" cy="332701"/>
            <a:chOff x="0" y="0"/>
            <a:chExt cx="1131300" cy="332699"/>
          </a:xfrm>
        </p:grpSpPr>
        <p:sp>
          <p:nvSpPr>
            <p:cNvPr id="738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39" name="비밀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</a:t>
              </a:r>
            </a:p>
          </p:txBody>
        </p:sp>
      </p:grpSp>
      <p:grpSp>
        <p:nvGrpSpPr>
          <p:cNvPr id="743" name="Google Shape;235;g7c7335c45f_3_50"/>
          <p:cNvGrpSpPr/>
          <p:nvPr/>
        </p:nvGrpSpPr>
        <p:grpSpPr>
          <a:xfrm>
            <a:off x="275453" y="5638782"/>
            <a:ext cx="1131302" cy="332701"/>
            <a:chOff x="0" y="0"/>
            <a:chExt cx="1131300" cy="332699"/>
          </a:xfrm>
        </p:grpSpPr>
        <p:sp>
          <p:nvSpPr>
            <p:cNvPr id="741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42" name="이름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이름</a:t>
              </a:r>
            </a:p>
          </p:txBody>
        </p:sp>
      </p:grpSp>
      <p:grpSp>
        <p:nvGrpSpPr>
          <p:cNvPr id="746" name="Google Shape;236;g7c7335c45f_3_50"/>
          <p:cNvGrpSpPr/>
          <p:nvPr/>
        </p:nvGrpSpPr>
        <p:grpSpPr>
          <a:xfrm>
            <a:off x="275453" y="6046225"/>
            <a:ext cx="1131302" cy="332701"/>
            <a:chOff x="0" y="0"/>
            <a:chExt cx="1131300" cy="332699"/>
          </a:xfrm>
        </p:grpSpPr>
        <p:sp>
          <p:nvSpPr>
            <p:cNvPr id="744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45" name="생년월일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생년월일</a:t>
              </a:r>
            </a:p>
          </p:txBody>
        </p:sp>
      </p:grpSp>
      <p:grpSp>
        <p:nvGrpSpPr>
          <p:cNvPr id="749" name="Google Shape;237;g7c7335c45f_3_50"/>
          <p:cNvGrpSpPr/>
          <p:nvPr/>
        </p:nvGrpSpPr>
        <p:grpSpPr>
          <a:xfrm>
            <a:off x="2457653" y="4417680"/>
            <a:ext cx="1344901" cy="333340"/>
            <a:chOff x="0" y="0"/>
            <a:chExt cx="1344899" cy="333338"/>
          </a:xfrm>
        </p:grpSpPr>
        <p:sp>
          <p:nvSpPr>
            <p:cNvPr id="747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48" name="ID 중복검사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 중복검사</a:t>
              </a:r>
            </a:p>
          </p:txBody>
        </p:sp>
      </p:grpSp>
      <p:grpSp>
        <p:nvGrpSpPr>
          <p:cNvPr id="752" name="Google Shape;238;g7c7335c45f_3_50"/>
          <p:cNvGrpSpPr/>
          <p:nvPr/>
        </p:nvGrpSpPr>
        <p:grpSpPr>
          <a:xfrm>
            <a:off x="2253649" y="5206130"/>
            <a:ext cx="1548901" cy="333340"/>
            <a:chOff x="0" y="0"/>
            <a:chExt cx="1548900" cy="333338"/>
          </a:xfrm>
        </p:grpSpPr>
        <p:sp>
          <p:nvSpPr>
            <p:cNvPr id="750" name="직사각형"/>
            <p:cNvSpPr/>
            <p:nvPr/>
          </p:nvSpPr>
          <p:spPr>
            <a:xfrm>
              <a:off x="0" y="27469"/>
              <a:ext cx="15489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51" name="비밀번호 확인"/>
            <p:cNvSpPr txBox="1"/>
            <p:nvPr/>
          </p:nvSpPr>
          <p:spPr>
            <a:xfrm>
              <a:off x="45724" y="0"/>
              <a:ext cx="14574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 확인</a:t>
              </a:r>
            </a:p>
          </p:txBody>
        </p:sp>
      </p:grpSp>
      <p:sp>
        <p:nvSpPr>
          <p:cNvPr id="753" name="Google Shape;239;g7c7335c45f_3_50"/>
          <p:cNvSpPr/>
          <p:nvPr/>
        </p:nvSpPr>
        <p:spPr>
          <a:xfrm>
            <a:off x="5627858" y="1541829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756" name="Google Shape;240;g7c7335c45f_3_50"/>
          <p:cNvGrpSpPr/>
          <p:nvPr/>
        </p:nvGrpSpPr>
        <p:grpSpPr>
          <a:xfrm>
            <a:off x="4332437" y="1521042"/>
            <a:ext cx="1131301" cy="320001"/>
            <a:chOff x="0" y="0"/>
            <a:chExt cx="1131300" cy="319999"/>
          </a:xfrm>
        </p:grpSpPr>
        <p:sp>
          <p:nvSpPr>
            <p:cNvPr id="754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55" name="e-mail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e-mail</a:t>
              </a:r>
            </a:p>
          </p:txBody>
        </p:sp>
      </p:grpSp>
      <p:grpSp>
        <p:nvGrpSpPr>
          <p:cNvPr id="759" name="Google Shape;241;g7c7335c45f_3_50"/>
          <p:cNvGrpSpPr/>
          <p:nvPr/>
        </p:nvGrpSpPr>
        <p:grpSpPr>
          <a:xfrm>
            <a:off x="6506853" y="1899223"/>
            <a:ext cx="1344901" cy="333340"/>
            <a:chOff x="0" y="0"/>
            <a:chExt cx="1344899" cy="333338"/>
          </a:xfrm>
        </p:grpSpPr>
        <p:sp>
          <p:nvSpPr>
            <p:cNvPr id="757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58" name="인증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 요청</a:t>
              </a:r>
            </a:p>
          </p:txBody>
        </p:sp>
      </p:grpSp>
      <p:sp>
        <p:nvSpPr>
          <p:cNvPr id="760" name="Google Shape;242;g7c7335c45f_3_50"/>
          <p:cNvSpPr/>
          <p:nvPr/>
        </p:nvSpPr>
        <p:spPr>
          <a:xfrm>
            <a:off x="5627858" y="2311556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763" name="Google Shape;243;g7c7335c45f_3_50"/>
          <p:cNvGrpSpPr/>
          <p:nvPr/>
        </p:nvGrpSpPr>
        <p:grpSpPr>
          <a:xfrm>
            <a:off x="4332437" y="2287722"/>
            <a:ext cx="1131301" cy="332701"/>
            <a:chOff x="0" y="0"/>
            <a:chExt cx="1131300" cy="332699"/>
          </a:xfrm>
        </p:grpSpPr>
        <p:sp>
          <p:nvSpPr>
            <p:cNvPr id="761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62" name="주소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</a:t>
              </a:r>
            </a:p>
          </p:txBody>
        </p:sp>
      </p:grpSp>
      <p:grpSp>
        <p:nvGrpSpPr>
          <p:cNvPr id="766" name="Google Shape;244;g7c7335c45f_3_50"/>
          <p:cNvGrpSpPr/>
          <p:nvPr/>
        </p:nvGrpSpPr>
        <p:grpSpPr>
          <a:xfrm>
            <a:off x="6506853" y="2668952"/>
            <a:ext cx="1344901" cy="333340"/>
            <a:chOff x="0" y="0"/>
            <a:chExt cx="1344899" cy="333338"/>
          </a:xfrm>
        </p:grpSpPr>
        <p:sp>
          <p:nvSpPr>
            <p:cNvPr id="764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65" name="주소 검색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 검색</a:t>
              </a:r>
            </a:p>
          </p:txBody>
        </p:sp>
      </p:grpSp>
      <p:sp>
        <p:nvSpPr>
          <p:cNvPr id="767" name="Google Shape;245;g7c7335c45f_3_50"/>
          <p:cNvSpPr/>
          <p:nvPr/>
        </p:nvSpPr>
        <p:spPr>
          <a:xfrm>
            <a:off x="5627858" y="3081285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770" name="Google Shape;246;g7c7335c45f_3_50"/>
          <p:cNvGrpSpPr/>
          <p:nvPr/>
        </p:nvGrpSpPr>
        <p:grpSpPr>
          <a:xfrm>
            <a:off x="4332437" y="3065561"/>
            <a:ext cx="1131301" cy="332701"/>
            <a:chOff x="0" y="0"/>
            <a:chExt cx="1131300" cy="332699"/>
          </a:xfrm>
        </p:grpSpPr>
        <p:sp>
          <p:nvSpPr>
            <p:cNvPr id="768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69" name="전화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전화번호</a:t>
              </a:r>
            </a:p>
          </p:txBody>
        </p:sp>
      </p:grpSp>
      <p:grpSp>
        <p:nvGrpSpPr>
          <p:cNvPr id="773" name="Google Shape;247;g7c7335c45f_3_50"/>
          <p:cNvGrpSpPr/>
          <p:nvPr/>
        </p:nvGrpSpPr>
        <p:grpSpPr>
          <a:xfrm>
            <a:off x="6506853" y="3438680"/>
            <a:ext cx="1344901" cy="333340"/>
            <a:chOff x="0" y="0"/>
            <a:chExt cx="1344899" cy="333338"/>
          </a:xfrm>
        </p:grpSpPr>
        <p:sp>
          <p:nvSpPr>
            <p:cNvPr id="771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72" name="인증번호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요청</a:t>
              </a:r>
            </a:p>
          </p:txBody>
        </p:sp>
      </p:grpSp>
      <p:grpSp>
        <p:nvGrpSpPr>
          <p:cNvPr id="776" name="Google Shape;248;g7c7335c45f_3_50"/>
          <p:cNvGrpSpPr/>
          <p:nvPr/>
        </p:nvGrpSpPr>
        <p:grpSpPr>
          <a:xfrm>
            <a:off x="4841249" y="3833330"/>
            <a:ext cx="1548901" cy="333340"/>
            <a:chOff x="0" y="0"/>
            <a:chExt cx="1548900" cy="333338"/>
          </a:xfrm>
        </p:grpSpPr>
        <p:sp>
          <p:nvSpPr>
            <p:cNvPr id="774" name="직사각형"/>
            <p:cNvSpPr/>
            <p:nvPr/>
          </p:nvSpPr>
          <p:spPr>
            <a:xfrm>
              <a:off x="0" y="27469"/>
              <a:ext cx="15489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75" name="인증번호 입력"/>
            <p:cNvSpPr txBox="1"/>
            <p:nvPr/>
          </p:nvSpPr>
          <p:spPr>
            <a:xfrm>
              <a:off x="45724" y="0"/>
              <a:ext cx="14574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입력</a:t>
              </a:r>
            </a:p>
          </p:txBody>
        </p:sp>
      </p:grpSp>
      <p:grpSp>
        <p:nvGrpSpPr>
          <p:cNvPr id="779" name="Google Shape;249;g7c7335c45f_3_50"/>
          <p:cNvGrpSpPr/>
          <p:nvPr/>
        </p:nvGrpSpPr>
        <p:grpSpPr>
          <a:xfrm>
            <a:off x="6506853" y="3823544"/>
            <a:ext cx="1344901" cy="333340"/>
            <a:chOff x="0" y="0"/>
            <a:chExt cx="1344899" cy="333338"/>
          </a:xfrm>
        </p:grpSpPr>
        <p:sp>
          <p:nvSpPr>
            <p:cNvPr id="777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78" name="인증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확인</a:t>
              </a:r>
            </a:p>
          </p:txBody>
        </p:sp>
      </p:grpSp>
      <p:sp>
        <p:nvSpPr>
          <p:cNvPr id="780" name="Google Shape;250;g7c7335c45f_3_50"/>
          <p:cNvSpPr/>
          <p:nvPr/>
        </p:nvSpPr>
        <p:spPr>
          <a:xfrm>
            <a:off x="6273279" y="5005606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783" name="Google Shape;251;g7c7335c45f_3_50"/>
          <p:cNvGrpSpPr/>
          <p:nvPr/>
        </p:nvGrpSpPr>
        <p:grpSpPr>
          <a:xfrm>
            <a:off x="4412100" y="4849018"/>
            <a:ext cx="1741200" cy="574640"/>
            <a:chOff x="0" y="0"/>
            <a:chExt cx="1741198" cy="574638"/>
          </a:xfrm>
        </p:grpSpPr>
        <p:sp>
          <p:nvSpPr>
            <p:cNvPr id="781" name="직사각형"/>
            <p:cNvSpPr/>
            <p:nvPr/>
          </p:nvSpPr>
          <p:spPr>
            <a:xfrm>
              <a:off x="0" y="148119"/>
              <a:ext cx="17411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82" name="제공 컨텐츠 카테고리"/>
            <p:cNvSpPr txBox="1"/>
            <p:nvPr/>
          </p:nvSpPr>
          <p:spPr>
            <a:xfrm>
              <a:off x="45724" y="0"/>
              <a:ext cx="1649750" cy="57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제공 컨텐츠 카테고리</a:t>
              </a:r>
            </a:p>
          </p:txBody>
        </p:sp>
      </p:grpSp>
      <p:sp>
        <p:nvSpPr>
          <p:cNvPr id="784" name="Google Shape;252;g7c7335c45f_3_50"/>
          <p:cNvSpPr/>
          <p:nvPr/>
        </p:nvSpPr>
        <p:spPr>
          <a:xfrm rot="10800000">
            <a:off x="7064860" y="5071386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5" name="Google Shape;253;g7c7335c45f_3_50"/>
          <p:cNvSpPr/>
          <p:nvPr/>
        </p:nvSpPr>
        <p:spPr>
          <a:xfrm>
            <a:off x="6273279" y="5357872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786" name="Google Shape;254;g7c7335c45f_3_50"/>
          <p:cNvSpPr/>
          <p:nvPr/>
        </p:nvSpPr>
        <p:spPr>
          <a:xfrm rot="10800000">
            <a:off x="7064873" y="5423469"/>
            <a:ext cx="201000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7" name="Google Shape;255;g7c7335c45f_3_50"/>
          <p:cNvSpPr/>
          <p:nvPr/>
        </p:nvSpPr>
        <p:spPr>
          <a:xfrm>
            <a:off x="6273279" y="5732550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788" name="Google Shape;256;g7c7335c45f_3_50"/>
          <p:cNvSpPr/>
          <p:nvPr/>
        </p:nvSpPr>
        <p:spPr>
          <a:xfrm rot="10800000">
            <a:off x="7064873" y="5788469"/>
            <a:ext cx="201000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91" name="Google Shape;257;g7c7335c45f_3_50"/>
          <p:cNvGrpSpPr/>
          <p:nvPr/>
        </p:nvGrpSpPr>
        <p:grpSpPr>
          <a:xfrm>
            <a:off x="5344345" y="6093893"/>
            <a:ext cx="1503301" cy="403801"/>
            <a:chOff x="0" y="0"/>
            <a:chExt cx="1503300" cy="403800"/>
          </a:xfrm>
        </p:grpSpPr>
        <p:sp>
          <p:nvSpPr>
            <p:cNvPr id="789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90" name="가입완료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가입완료</a:t>
              </a:r>
            </a:p>
          </p:txBody>
        </p:sp>
      </p:grpSp>
      <p:grpSp>
        <p:nvGrpSpPr>
          <p:cNvPr id="794" name="Google Shape;258;g7c7335c45f_3_50"/>
          <p:cNvGrpSpPr/>
          <p:nvPr/>
        </p:nvGrpSpPr>
        <p:grpSpPr>
          <a:xfrm>
            <a:off x="1470009" y="1909479"/>
            <a:ext cx="302701" cy="370801"/>
            <a:chOff x="0" y="0"/>
            <a:chExt cx="302700" cy="370799"/>
          </a:xfrm>
        </p:grpSpPr>
        <p:sp>
          <p:nvSpPr>
            <p:cNvPr id="792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93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797" name="Google Shape;259;g7c7335c45f_3_50"/>
          <p:cNvGrpSpPr/>
          <p:nvPr/>
        </p:nvGrpSpPr>
        <p:grpSpPr>
          <a:xfrm>
            <a:off x="6390151" y="1881521"/>
            <a:ext cx="302701" cy="370801"/>
            <a:chOff x="0" y="0"/>
            <a:chExt cx="302700" cy="370799"/>
          </a:xfrm>
        </p:grpSpPr>
        <p:sp>
          <p:nvSpPr>
            <p:cNvPr id="795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96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800" name="Google Shape;260;g7c7335c45f_3_50"/>
          <p:cNvGrpSpPr/>
          <p:nvPr/>
        </p:nvGrpSpPr>
        <p:grpSpPr>
          <a:xfrm>
            <a:off x="865090" y="2993854"/>
            <a:ext cx="302701" cy="370801"/>
            <a:chOff x="0" y="0"/>
            <a:chExt cx="302700" cy="370799"/>
          </a:xfrm>
        </p:grpSpPr>
        <p:sp>
          <p:nvSpPr>
            <p:cNvPr id="798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799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803" name="Google Shape;261;g7c7335c45f_3_50"/>
          <p:cNvGrpSpPr/>
          <p:nvPr/>
        </p:nvGrpSpPr>
        <p:grpSpPr>
          <a:xfrm>
            <a:off x="4496084" y="4958816"/>
            <a:ext cx="302701" cy="370801"/>
            <a:chOff x="0" y="0"/>
            <a:chExt cx="302700" cy="370799"/>
          </a:xfrm>
        </p:grpSpPr>
        <p:sp>
          <p:nvSpPr>
            <p:cNvPr id="80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02" name="7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7</a:t>
              </a:r>
            </a:p>
          </p:txBody>
        </p:sp>
      </p:grpSp>
      <p:grpSp>
        <p:nvGrpSpPr>
          <p:cNvPr id="806" name="Google Shape;262;g7c7335c45f_3_50"/>
          <p:cNvGrpSpPr/>
          <p:nvPr/>
        </p:nvGrpSpPr>
        <p:grpSpPr>
          <a:xfrm>
            <a:off x="5084846" y="6110391"/>
            <a:ext cx="302701" cy="370801"/>
            <a:chOff x="0" y="0"/>
            <a:chExt cx="302700" cy="370799"/>
          </a:xfrm>
        </p:grpSpPr>
        <p:sp>
          <p:nvSpPr>
            <p:cNvPr id="80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05" name="8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8</a:t>
              </a:r>
            </a:p>
          </p:txBody>
        </p:sp>
      </p:grpSp>
      <p:grpSp>
        <p:nvGrpSpPr>
          <p:cNvPr id="809" name="Google Shape;263;g7c7335c45f_3_50"/>
          <p:cNvGrpSpPr/>
          <p:nvPr/>
        </p:nvGrpSpPr>
        <p:grpSpPr>
          <a:xfrm>
            <a:off x="6390159" y="3426880"/>
            <a:ext cx="302701" cy="370801"/>
            <a:chOff x="0" y="0"/>
            <a:chExt cx="302700" cy="370799"/>
          </a:xfrm>
        </p:grpSpPr>
        <p:sp>
          <p:nvSpPr>
            <p:cNvPr id="807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08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812" name="Google Shape;264;g7c7335c45f_3_50"/>
          <p:cNvGrpSpPr/>
          <p:nvPr/>
        </p:nvGrpSpPr>
        <p:grpSpPr>
          <a:xfrm>
            <a:off x="1067924" y="3439331"/>
            <a:ext cx="1938602" cy="333340"/>
            <a:chOff x="0" y="0"/>
            <a:chExt cx="1938600" cy="333338"/>
          </a:xfrm>
        </p:grpSpPr>
        <p:sp>
          <p:nvSpPr>
            <p:cNvPr id="810" name="직사각형"/>
            <p:cNvSpPr/>
            <p:nvPr/>
          </p:nvSpPr>
          <p:spPr>
            <a:xfrm>
              <a:off x="0" y="4369"/>
              <a:ext cx="1938601" cy="324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11" name="서류 등록"/>
            <p:cNvSpPr txBox="1"/>
            <p:nvPr/>
          </p:nvSpPr>
          <p:spPr>
            <a:xfrm>
              <a:off x="45724" y="0"/>
              <a:ext cx="18471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서류 등록</a:t>
              </a:r>
            </a:p>
          </p:txBody>
        </p:sp>
      </p:grpSp>
      <p:grpSp>
        <p:nvGrpSpPr>
          <p:cNvPr id="815" name="Google Shape;265;g7c7335c45f_3_50"/>
          <p:cNvGrpSpPr/>
          <p:nvPr/>
        </p:nvGrpSpPr>
        <p:grpSpPr>
          <a:xfrm>
            <a:off x="865090" y="3420618"/>
            <a:ext cx="302701" cy="370801"/>
            <a:chOff x="0" y="0"/>
            <a:chExt cx="302700" cy="370799"/>
          </a:xfrm>
        </p:grpSpPr>
        <p:sp>
          <p:nvSpPr>
            <p:cNvPr id="813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14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816" name="Google Shape;266;g7c7335c45f_3_50"/>
          <p:cNvSpPr/>
          <p:nvPr/>
        </p:nvSpPr>
        <p:spPr>
          <a:xfrm>
            <a:off x="5577304" y="4235877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819" name="Google Shape;267;g7c7335c45f_3_50"/>
          <p:cNvGrpSpPr/>
          <p:nvPr/>
        </p:nvGrpSpPr>
        <p:grpSpPr>
          <a:xfrm>
            <a:off x="4332454" y="4197032"/>
            <a:ext cx="1131301" cy="332701"/>
            <a:chOff x="0" y="0"/>
            <a:chExt cx="1131300" cy="332699"/>
          </a:xfrm>
        </p:grpSpPr>
        <p:sp>
          <p:nvSpPr>
            <p:cNvPr id="817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18" name="활동지역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활동지역</a:t>
              </a:r>
            </a:p>
          </p:txBody>
        </p:sp>
      </p:grpSp>
      <p:grpSp>
        <p:nvGrpSpPr>
          <p:cNvPr id="822" name="Google Shape;268;g7c7335c45f_3_50"/>
          <p:cNvGrpSpPr/>
          <p:nvPr/>
        </p:nvGrpSpPr>
        <p:grpSpPr>
          <a:xfrm>
            <a:off x="5387559" y="4194563"/>
            <a:ext cx="302701" cy="370801"/>
            <a:chOff x="0" y="0"/>
            <a:chExt cx="302700" cy="370799"/>
          </a:xfrm>
        </p:grpSpPr>
        <p:sp>
          <p:nvSpPr>
            <p:cNvPr id="82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21" name="6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825" name="Google Shape;269;g7c7335c45f_3_50"/>
          <p:cNvGrpSpPr/>
          <p:nvPr/>
        </p:nvGrpSpPr>
        <p:grpSpPr>
          <a:xfrm>
            <a:off x="5570075" y="4593272"/>
            <a:ext cx="2289601" cy="333340"/>
            <a:chOff x="0" y="0"/>
            <a:chExt cx="2289599" cy="333338"/>
          </a:xfrm>
        </p:grpSpPr>
        <p:sp>
          <p:nvSpPr>
            <p:cNvPr id="823" name="직사각형"/>
            <p:cNvSpPr/>
            <p:nvPr/>
          </p:nvSpPr>
          <p:spPr>
            <a:xfrm>
              <a:off x="0" y="27469"/>
              <a:ext cx="22896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24" name="세부 지역"/>
            <p:cNvSpPr txBox="1"/>
            <p:nvPr/>
          </p:nvSpPr>
          <p:spPr>
            <a:xfrm>
              <a:off x="45724" y="0"/>
              <a:ext cx="21981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세부 지역</a:t>
              </a:r>
            </a:p>
          </p:txBody>
        </p:sp>
      </p:grpSp>
      <p:sp>
        <p:nvSpPr>
          <p:cNvPr id="826" name="Google Shape;270;g7c7335c45f_3_50"/>
          <p:cNvSpPr/>
          <p:nvPr/>
        </p:nvSpPr>
        <p:spPr>
          <a:xfrm rot="10800000">
            <a:off x="7578043" y="4692349"/>
            <a:ext cx="216901" cy="173700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27" name="Google Shape;271;g7c7335c45f_3_50"/>
          <p:cNvSpPr/>
          <p:nvPr/>
        </p:nvSpPr>
        <p:spPr>
          <a:xfrm rot="10800000">
            <a:off x="6350676" y="429369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828" name="Google Shape;272;g7c7335c45f_3_50"/>
          <p:cNvGraphicFramePr/>
          <p:nvPr/>
        </p:nvGraphicFramePr>
        <p:xfrm>
          <a:off x="8398010" y="1147859"/>
          <a:ext cx="3532001" cy="53498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1050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1</a:t>
                      </a:r>
                    </a:p>
                    <a:p>
                      <a:pPr algn="ctr">
                        <a:defRPr sz="1500"/>
                      </a:pPr>
                      <a:r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프로필 사진 등록 버튼(2) 클릭시 사진 등록 팝업창 호출, 사진 등록 완료시 (1)에 프로필 사진 표시 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가입 승인에 필요한 필수 서류 등록 팝업창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가입 인증 이메일 전송, 이메일에 포함된 링크를 클릭하면 이메일 인증 완료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입력한 휴대폰 번호로 인증번호 요청 전송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 컨텐츠 제공 지역 선택 - 1단계 시 단위, 세부지역 - 구 단위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7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컨텐츠 카테고리 3개까지 선택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8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가입 승인 신청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277;g7c68b47574_0_61"/>
          <p:cNvSpPr/>
          <p:nvPr/>
        </p:nvSpPr>
        <p:spPr>
          <a:xfrm>
            <a:off x="4174054" y="5718862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831" name="Google Shape;278;g7c68b47574_0_61"/>
          <p:cNvGraphicFramePr/>
          <p:nvPr/>
        </p:nvGraphicFramePr>
        <p:xfrm>
          <a:off x="131601" y="115758"/>
          <a:ext cx="4124100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P - 006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회원 정보 수정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3단계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2" name="Google Shape;279;g7c68b47574_0_61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3" name="Google Shape;280;g7c68b47574_0_61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4" name="Google Shape;281;g7c68b47574_0_61"/>
          <p:cNvSpPr/>
          <p:nvPr/>
        </p:nvSpPr>
        <p:spPr>
          <a:xfrm>
            <a:off x="131601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835" name="Google Shape;282;g7c68b47574_0_61"/>
          <p:cNvGraphicFramePr/>
          <p:nvPr/>
        </p:nvGraphicFramePr>
        <p:xfrm>
          <a:off x="8509686" y="1289960"/>
          <a:ext cx="3532000" cy="53498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82900"/>
                <a:gridCol w="3149100"/>
              </a:tblGrid>
              <a:tr h="39707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27250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프로필 사진 등록 버튼(2) 클릭시 사진 등록 팝업창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710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변경할 이메일 주소 입력 후 인증 이메일 전송, 이메일에 포함된 링크를 클릭하면 이메일 인증 완료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48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입력한 휴대폰 번호로 인증번호 요청 전송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8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 컨텐츠 제공 지역 선택 - 1단계 시 단위, 세부지역 - 구 단위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8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컨텐츠 카테고리 3개까지 선택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947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7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수정 내용 변경 승인 신청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838" name="Google Shape;283;g7c68b47574_0_61"/>
          <p:cNvGrpSpPr/>
          <p:nvPr/>
        </p:nvGrpSpPr>
        <p:grpSpPr>
          <a:xfrm>
            <a:off x="6391495" y="6126231"/>
            <a:ext cx="1503301" cy="403801"/>
            <a:chOff x="0" y="0"/>
            <a:chExt cx="1503300" cy="403800"/>
          </a:xfrm>
        </p:grpSpPr>
        <p:sp>
          <p:nvSpPr>
            <p:cNvPr id="836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37" name="변경신청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변경신청</a:t>
              </a:r>
            </a:p>
          </p:txBody>
        </p:sp>
      </p:grpSp>
      <p:grpSp>
        <p:nvGrpSpPr>
          <p:cNvPr id="841" name="Google Shape;284;g7c68b47574_0_61"/>
          <p:cNvGrpSpPr/>
          <p:nvPr/>
        </p:nvGrpSpPr>
        <p:grpSpPr>
          <a:xfrm>
            <a:off x="436195" y="3193743"/>
            <a:ext cx="2231702" cy="333340"/>
            <a:chOff x="0" y="0"/>
            <a:chExt cx="2231700" cy="333338"/>
          </a:xfrm>
        </p:grpSpPr>
        <p:sp>
          <p:nvSpPr>
            <p:cNvPr id="839" name="직사각형"/>
            <p:cNvSpPr/>
            <p:nvPr/>
          </p:nvSpPr>
          <p:spPr>
            <a:xfrm>
              <a:off x="0" y="27469"/>
              <a:ext cx="22317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40" name="프로필 사진 수정"/>
            <p:cNvSpPr txBox="1"/>
            <p:nvPr/>
          </p:nvSpPr>
          <p:spPr>
            <a:xfrm>
              <a:off x="45724" y="0"/>
              <a:ext cx="21402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프로필 사진 수정</a:t>
              </a:r>
            </a:p>
          </p:txBody>
        </p:sp>
      </p:grpSp>
      <p:sp>
        <p:nvSpPr>
          <p:cNvPr id="842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845" name="Google Shape;286;g7c68b47574_0_61"/>
          <p:cNvGrpSpPr/>
          <p:nvPr/>
        </p:nvGrpSpPr>
        <p:grpSpPr>
          <a:xfrm>
            <a:off x="327934" y="3175029"/>
            <a:ext cx="302702" cy="370801"/>
            <a:chOff x="0" y="0"/>
            <a:chExt cx="302700" cy="370799"/>
          </a:xfrm>
        </p:grpSpPr>
        <p:sp>
          <p:nvSpPr>
            <p:cNvPr id="843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44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846" name="Google Shape;287;g7c68b47574_0_61"/>
          <p:cNvSpPr/>
          <p:nvPr/>
        </p:nvSpPr>
        <p:spPr>
          <a:xfrm>
            <a:off x="4127408" y="1998012"/>
            <a:ext cx="2231701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847" name="Google Shape;288;g7c68b47574_0_61"/>
          <p:cNvSpPr/>
          <p:nvPr/>
        </p:nvSpPr>
        <p:spPr>
          <a:xfrm>
            <a:off x="4127408" y="2405454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848" name="Google Shape;289;g7c68b47574_0_61"/>
          <p:cNvSpPr/>
          <p:nvPr/>
        </p:nvSpPr>
        <p:spPr>
          <a:xfrm>
            <a:off x="4127408" y="2812895"/>
            <a:ext cx="2231701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849" name="Google Shape;290;g7c68b47574_0_61"/>
          <p:cNvSpPr/>
          <p:nvPr/>
        </p:nvSpPr>
        <p:spPr>
          <a:xfrm>
            <a:off x="4127408" y="3220337"/>
            <a:ext cx="2231701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850" name="Google Shape;291;g7c68b47574_0_61"/>
          <p:cNvSpPr/>
          <p:nvPr/>
        </p:nvSpPr>
        <p:spPr>
          <a:xfrm>
            <a:off x="4127408" y="4035221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851" name="Google Shape;292;g7c68b47574_0_61"/>
          <p:cNvSpPr/>
          <p:nvPr/>
        </p:nvSpPr>
        <p:spPr>
          <a:xfrm>
            <a:off x="4127408" y="4442662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852" name="Google Shape;293;g7c68b47574_0_61"/>
          <p:cNvSpPr/>
          <p:nvPr/>
        </p:nvSpPr>
        <p:spPr>
          <a:xfrm>
            <a:off x="4127405" y="5257550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853" name="Google Shape;294;g7c68b47574_0_61"/>
          <p:cNvSpPr/>
          <p:nvPr/>
        </p:nvSpPr>
        <p:spPr>
          <a:xfrm>
            <a:off x="4127405" y="5664975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856" name="Google Shape;295;g7c68b47574_0_61"/>
          <p:cNvGrpSpPr/>
          <p:nvPr/>
        </p:nvGrpSpPr>
        <p:grpSpPr>
          <a:xfrm>
            <a:off x="2832004" y="1977224"/>
            <a:ext cx="1131301" cy="320001"/>
            <a:chOff x="0" y="0"/>
            <a:chExt cx="1131300" cy="319999"/>
          </a:xfrm>
        </p:grpSpPr>
        <p:sp>
          <p:nvSpPr>
            <p:cNvPr id="854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55" name="ID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859" name="Google Shape;296;g7c68b47574_0_61"/>
          <p:cNvGrpSpPr/>
          <p:nvPr/>
        </p:nvGrpSpPr>
        <p:grpSpPr>
          <a:xfrm>
            <a:off x="2832004" y="2378316"/>
            <a:ext cx="1131301" cy="332701"/>
            <a:chOff x="0" y="0"/>
            <a:chExt cx="1131300" cy="332699"/>
          </a:xfrm>
        </p:grpSpPr>
        <p:sp>
          <p:nvSpPr>
            <p:cNvPr id="857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58" name="비밀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</a:t>
              </a:r>
            </a:p>
          </p:txBody>
        </p:sp>
      </p:grpSp>
      <p:grpSp>
        <p:nvGrpSpPr>
          <p:cNvPr id="862" name="Google Shape;297;g7c68b47574_0_61"/>
          <p:cNvGrpSpPr/>
          <p:nvPr/>
        </p:nvGrpSpPr>
        <p:grpSpPr>
          <a:xfrm>
            <a:off x="2832004" y="2785757"/>
            <a:ext cx="1131301" cy="332701"/>
            <a:chOff x="0" y="0"/>
            <a:chExt cx="1131300" cy="332699"/>
          </a:xfrm>
        </p:grpSpPr>
        <p:sp>
          <p:nvSpPr>
            <p:cNvPr id="860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61" name="이름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이름</a:t>
              </a:r>
            </a:p>
          </p:txBody>
        </p:sp>
      </p:grpSp>
      <p:grpSp>
        <p:nvGrpSpPr>
          <p:cNvPr id="865" name="Google Shape;298;g7c68b47574_0_61"/>
          <p:cNvGrpSpPr/>
          <p:nvPr/>
        </p:nvGrpSpPr>
        <p:grpSpPr>
          <a:xfrm>
            <a:off x="2832004" y="3193199"/>
            <a:ext cx="1131301" cy="332701"/>
            <a:chOff x="0" y="0"/>
            <a:chExt cx="1131300" cy="332699"/>
          </a:xfrm>
        </p:grpSpPr>
        <p:sp>
          <p:nvSpPr>
            <p:cNvPr id="863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64" name="생년월일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생년월일</a:t>
              </a:r>
            </a:p>
          </p:txBody>
        </p:sp>
      </p:grpSp>
      <p:grpSp>
        <p:nvGrpSpPr>
          <p:cNvPr id="868" name="Google Shape;299;g7c68b47574_0_61"/>
          <p:cNvGrpSpPr/>
          <p:nvPr/>
        </p:nvGrpSpPr>
        <p:grpSpPr>
          <a:xfrm>
            <a:off x="2832004" y="4008083"/>
            <a:ext cx="1131301" cy="332701"/>
            <a:chOff x="0" y="0"/>
            <a:chExt cx="1131300" cy="332699"/>
          </a:xfrm>
        </p:grpSpPr>
        <p:sp>
          <p:nvSpPr>
            <p:cNvPr id="866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67" name="주소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</a:t>
              </a:r>
            </a:p>
          </p:txBody>
        </p:sp>
      </p:grpSp>
      <p:grpSp>
        <p:nvGrpSpPr>
          <p:cNvPr id="871" name="Google Shape;300;g7c68b47574_0_61"/>
          <p:cNvGrpSpPr/>
          <p:nvPr/>
        </p:nvGrpSpPr>
        <p:grpSpPr>
          <a:xfrm>
            <a:off x="2832004" y="4415524"/>
            <a:ext cx="1131301" cy="332701"/>
            <a:chOff x="0" y="0"/>
            <a:chExt cx="1131300" cy="332699"/>
          </a:xfrm>
        </p:grpSpPr>
        <p:sp>
          <p:nvSpPr>
            <p:cNvPr id="869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70" name="전화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전화번호</a:t>
              </a:r>
            </a:p>
          </p:txBody>
        </p:sp>
      </p:grpSp>
      <p:grpSp>
        <p:nvGrpSpPr>
          <p:cNvPr id="874" name="Google Shape;301;g7c68b47574_0_61"/>
          <p:cNvGrpSpPr/>
          <p:nvPr/>
        </p:nvGrpSpPr>
        <p:grpSpPr>
          <a:xfrm>
            <a:off x="2832004" y="5230408"/>
            <a:ext cx="1131301" cy="332701"/>
            <a:chOff x="0" y="0"/>
            <a:chExt cx="1131300" cy="332699"/>
          </a:xfrm>
        </p:grpSpPr>
        <p:sp>
          <p:nvSpPr>
            <p:cNvPr id="872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73" name="활동지역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활동지역</a:t>
              </a:r>
            </a:p>
          </p:txBody>
        </p:sp>
      </p:grpSp>
      <p:grpSp>
        <p:nvGrpSpPr>
          <p:cNvPr id="877" name="Google Shape;302;g7c68b47574_0_61"/>
          <p:cNvGrpSpPr/>
          <p:nvPr/>
        </p:nvGrpSpPr>
        <p:grpSpPr>
          <a:xfrm>
            <a:off x="1677601" y="5637530"/>
            <a:ext cx="2285401" cy="333340"/>
            <a:chOff x="0" y="0"/>
            <a:chExt cx="2285400" cy="333338"/>
          </a:xfrm>
        </p:grpSpPr>
        <p:sp>
          <p:nvSpPr>
            <p:cNvPr id="875" name="직사각형"/>
            <p:cNvSpPr/>
            <p:nvPr/>
          </p:nvSpPr>
          <p:spPr>
            <a:xfrm>
              <a:off x="0" y="27469"/>
              <a:ext cx="22854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76" name="제공 컨텐츠 카테고리"/>
            <p:cNvSpPr txBox="1"/>
            <p:nvPr/>
          </p:nvSpPr>
          <p:spPr>
            <a:xfrm>
              <a:off x="45724" y="0"/>
              <a:ext cx="21939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제공 컨텐츠 카테고리</a:t>
              </a:r>
            </a:p>
          </p:txBody>
        </p:sp>
      </p:grpSp>
      <p:grpSp>
        <p:nvGrpSpPr>
          <p:cNvPr id="880" name="Google Shape;303;g7c68b47574_0_61"/>
          <p:cNvGrpSpPr/>
          <p:nvPr/>
        </p:nvGrpSpPr>
        <p:grpSpPr>
          <a:xfrm>
            <a:off x="6391495" y="1420331"/>
            <a:ext cx="1503301" cy="403801"/>
            <a:chOff x="0" y="0"/>
            <a:chExt cx="1503300" cy="403800"/>
          </a:xfrm>
        </p:grpSpPr>
        <p:sp>
          <p:nvSpPr>
            <p:cNvPr id="878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79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pSp>
        <p:nvGrpSpPr>
          <p:cNvPr id="883" name="Google Shape;304;g7c68b47574_0_61"/>
          <p:cNvGrpSpPr/>
          <p:nvPr/>
        </p:nvGrpSpPr>
        <p:grpSpPr>
          <a:xfrm>
            <a:off x="6486102" y="2422855"/>
            <a:ext cx="1344901" cy="333340"/>
            <a:chOff x="0" y="0"/>
            <a:chExt cx="1344899" cy="333338"/>
          </a:xfrm>
        </p:grpSpPr>
        <p:sp>
          <p:nvSpPr>
            <p:cNvPr id="881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82" name="비밀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 확인</a:t>
              </a:r>
            </a:p>
          </p:txBody>
        </p:sp>
      </p:grpSp>
      <p:sp>
        <p:nvSpPr>
          <p:cNvPr id="884" name="Google Shape;305;g7c68b47574_0_61"/>
          <p:cNvSpPr/>
          <p:nvPr/>
        </p:nvSpPr>
        <p:spPr>
          <a:xfrm rot="10800000">
            <a:off x="4897034" y="5718657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87" name="Google Shape;306;g7c68b47574_0_61"/>
          <p:cNvGrpSpPr/>
          <p:nvPr/>
        </p:nvGrpSpPr>
        <p:grpSpPr>
          <a:xfrm>
            <a:off x="6486102" y="4415205"/>
            <a:ext cx="1344901" cy="333340"/>
            <a:chOff x="0" y="0"/>
            <a:chExt cx="1344899" cy="333338"/>
          </a:xfrm>
        </p:grpSpPr>
        <p:sp>
          <p:nvSpPr>
            <p:cNvPr id="885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86" name="인증번호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요청</a:t>
              </a:r>
            </a:p>
          </p:txBody>
        </p:sp>
      </p:grpSp>
      <p:grpSp>
        <p:nvGrpSpPr>
          <p:cNvPr id="890" name="Google Shape;307;g7c68b47574_0_61"/>
          <p:cNvGrpSpPr/>
          <p:nvPr/>
        </p:nvGrpSpPr>
        <p:grpSpPr>
          <a:xfrm>
            <a:off x="4522799" y="4822634"/>
            <a:ext cx="1836300" cy="333340"/>
            <a:chOff x="0" y="0"/>
            <a:chExt cx="1836298" cy="333338"/>
          </a:xfrm>
        </p:grpSpPr>
        <p:sp>
          <p:nvSpPr>
            <p:cNvPr id="888" name="직사각형"/>
            <p:cNvSpPr/>
            <p:nvPr/>
          </p:nvSpPr>
          <p:spPr>
            <a:xfrm>
              <a:off x="0" y="27469"/>
              <a:ext cx="18362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89" name="인증번호 입력"/>
            <p:cNvSpPr txBox="1"/>
            <p:nvPr/>
          </p:nvSpPr>
          <p:spPr>
            <a:xfrm>
              <a:off x="45724" y="0"/>
              <a:ext cx="1744850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입력</a:t>
              </a:r>
            </a:p>
          </p:txBody>
        </p:sp>
      </p:grpSp>
      <p:grpSp>
        <p:nvGrpSpPr>
          <p:cNvPr id="893" name="Google Shape;308;g7c68b47574_0_61"/>
          <p:cNvGrpSpPr/>
          <p:nvPr/>
        </p:nvGrpSpPr>
        <p:grpSpPr>
          <a:xfrm>
            <a:off x="6486102" y="4822218"/>
            <a:ext cx="1344901" cy="333340"/>
            <a:chOff x="0" y="0"/>
            <a:chExt cx="1344899" cy="333338"/>
          </a:xfrm>
        </p:grpSpPr>
        <p:sp>
          <p:nvSpPr>
            <p:cNvPr id="891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92" name="인증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확인</a:t>
              </a:r>
            </a:p>
          </p:txBody>
        </p:sp>
      </p:grpSp>
      <p:grpSp>
        <p:nvGrpSpPr>
          <p:cNvPr id="896" name="Google Shape;309;g7c68b47574_0_61"/>
          <p:cNvGrpSpPr/>
          <p:nvPr/>
        </p:nvGrpSpPr>
        <p:grpSpPr>
          <a:xfrm>
            <a:off x="6486102" y="3992805"/>
            <a:ext cx="1344901" cy="333340"/>
            <a:chOff x="0" y="0"/>
            <a:chExt cx="1344899" cy="333338"/>
          </a:xfrm>
        </p:grpSpPr>
        <p:sp>
          <p:nvSpPr>
            <p:cNvPr id="894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95" name="주소 검색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 검색</a:t>
              </a:r>
            </a:p>
          </p:txBody>
        </p:sp>
      </p:grpSp>
      <p:sp>
        <p:nvSpPr>
          <p:cNvPr id="897" name="Google Shape;310;g7c68b47574_0_61"/>
          <p:cNvSpPr/>
          <p:nvPr/>
        </p:nvSpPr>
        <p:spPr>
          <a:xfrm>
            <a:off x="4127408" y="3627778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900" name="Google Shape;311;g7c68b47574_0_61"/>
          <p:cNvGrpSpPr/>
          <p:nvPr/>
        </p:nvGrpSpPr>
        <p:grpSpPr>
          <a:xfrm>
            <a:off x="2832004" y="3606992"/>
            <a:ext cx="1131301" cy="320001"/>
            <a:chOff x="0" y="0"/>
            <a:chExt cx="1131300" cy="319999"/>
          </a:xfrm>
        </p:grpSpPr>
        <p:sp>
          <p:nvSpPr>
            <p:cNvPr id="898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899" name="e-mail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e-mail</a:t>
              </a:r>
            </a:p>
          </p:txBody>
        </p:sp>
      </p:grpSp>
      <p:grpSp>
        <p:nvGrpSpPr>
          <p:cNvPr id="903" name="Google Shape;312;g7c68b47574_0_61"/>
          <p:cNvGrpSpPr/>
          <p:nvPr/>
        </p:nvGrpSpPr>
        <p:grpSpPr>
          <a:xfrm>
            <a:off x="6486102" y="3622530"/>
            <a:ext cx="1344901" cy="333340"/>
            <a:chOff x="0" y="0"/>
            <a:chExt cx="1344899" cy="333338"/>
          </a:xfrm>
        </p:grpSpPr>
        <p:sp>
          <p:nvSpPr>
            <p:cNvPr id="901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02" name="인증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 요청</a:t>
              </a:r>
            </a:p>
          </p:txBody>
        </p:sp>
      </p:grpSp>
      <p:grpSp>
        <p:nvGrpSpPr>
          <p:cNvPr id="906" name="Google Shape;313;g7c68b47574_0_61"/>
          <p:cNvGrpSpPr/>
          <p:nvPr/>
        </p:nvGrpSpPr>
        <p:grpSpPr>
          <a:xfrm>
            <a:off x="3996359" y="5211337"/>
            <a:ext cx="302701" cy="370801"/>
            <a:chOff x="0" y="0"/>
            <a:chExt cx="302700" cy="370799"/>
          </a:xfrm>
        </p:grpSpPr>
        <p:sp>
          <p:nvSpPr>
            <p:cNvPr id="90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05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909" name="Google Shape;314;g7c68b47574_0_61"/>
          <p:cNvGrpSpPr/>
          <p:nvPr/>
        </p:nvGrpSpPr>
        <p:grpSpPr>
          <a:xfrm>
            <a:off x="3996359" y="5620088"/>
            <a:ext cx="302701" cy="370801"/>
            <a:chOff x="0" y="0"/>
            <a:chExt cx="302700" cy="370799"/>
          </a:xfrm>
        </p:grpSpPr>
        <p:sp>
          <p:nvSpPr>
            <p:cNvPr id="907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08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912" name="Google Shape;315;g7c68b47574_0_61"/>
          <p:cNvGrpSpPr/>
          <p:nvPr/>
        </p:nvGrpSpPr>
        <p:grpSpPr>
          <a:xfrm>
            <a:off x="6285315" y="6142715"/>
            <a:ext cx="302701" cy="370801"/>
            <a:chOff x="0" y="0"/>
            <a:chExt cx="302700" cy="370799"/>
          </a:xfrm>
        </p:grpSpPr>
        <p:sp>
          <p:nvSpPr>
            <p:cNvPr id="91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11" name="6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915" name="Google Shape;316;g7c68b47574_0_61"/>
          <p:cNvGrpSpPr/>
          <p:nvPr/>
        </p:nvGrpSpPr>
        <p:grpSpPr>
          <a:xfrm>
            <a:off x="6285319" y="4396260"/>
            <a:ext cx="302701" cy="370801"/>
            <a:chOff x="0" y="0"/>
            <a:chExt cx="302700" cy="370799"/>
          </a:xfrm>
        </p:grpSpPr>
        <p:sp>
          <p:nvSpPr>
            <p:cNvPr id="913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14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916" name="Google Shape;317;g7c68b47574_0_61"/>
          <p:cNvSpPr/>
          <p:nvPr/>
        </p:nvSpPr>
        <p:spPr>
          <a:xfrm rot="10800000">
            <a:off x="4897034" y="5309894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19" name="Google Shape;318;g7c68b47574_0_61"/>
          <p:cNvGrpSpPr/>
          <p:nvPr/>
        </p:nvGrpSpPr>
        <p:grpSpPr>
          <a:xfrm>
            <a:off x="5328894" y="5230080"/>
            <a:ext cx="2502001" cy="333340"/>
            <a:chOff x="0" y="0"/>
            <a:chExt cx="2501999" cy="333338"/>
          </a:xfrm>
        </p:grpSpPr>
        <p:sp>
          <p:nvSpPr>
            <p:cNvPr id="917" name="직사각형"/>
            <p:cNvSpPr/>
            <p:nvPr/>
          </p:nvSpPr>
          <p:spPr>
            <a:xfrm>
              <a:off x="0" y="27469"/>
              <a:ext cx="25020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18" name="세부 지역"/>
            <p:cNvSpPr txBox="1"/>
            <p:nvPr/>
          </p:nvSpPr>
          <p:spPr>
            <a:xfrm>
              <a:off x="45724" y="0"/>
              <a:ext cx="24105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세부 지역</a:t>
              </a:r>
            </a:p>
          </p:txBody>
        </p:sp>
      </p:grpSp>
      <p:sp>
        <p:nvSpPr>
          <p:cNvPr id="920" name="Google Shape;319;g7c68b47574_0_61"/>
          <p:cNvSpPr/>
          <p:nvPr/>
        </p:nvSpPr>
        <p:spPr>
          <a:xfrm rot="10800000">
            <a:off x="7565796" y="5320670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21" name="Google Shape;320;g7c68b47574_0_61"/>
          <p:cNvSpPr/>
          <p:nvPr/>
        </p:nvSpPr>
        <p:spPr>
          <a:xfrm>
            <a:off x="5329204" y="5664999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922" name="Google Shape;321;g7c68b47574_0_61"/>
          <p:cNvSpPr/>
          <p:nvPr/>
        </p:nvSpPr>
        <p:spPr>
          <a:xfrm rot="10800000">
            <a:off x="6098834" y="571868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23" name="Google Shape;322;g7c68b47574_0_61"/>
          <p:cNvSpPr/>
          <p:nvPr/>
        </p:nvSpPr>
        <p:spPr>
          <a:xfrm>
            <a:off x="6531005" y="5671099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924" name="Google Shape;323;g7c68b47574_0_61"/>
          <p:cNvSpPr/>
          <p:nvPr/>
        </p:nvSpPr>
        <p:spPr>
          <a:xfrm rot="10800000">
            <a:off x="7300634" y="572478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927" name="Google Shape;324;g7c68b47574_0_61"/>
          <p:cNvGrpSpPr/>
          <p:nvPr/>
        </p:nvGrpSpPr>
        <p:grpSpPr>
          <a:xfrm>
            <a:off x="6285326" y="3604022"/>
            <a:ext cx="302701" cy="370801"/>
            <a:chOff x="0" y="0"/>
            <a:chExt cx="302700" cy="370799"/>
          </a:xfrm>
        </p:grpSpPr>
        <p:sp>
          <p:nvSpPr>
            <p:cNvPr id="925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26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930" name="Google Shape;325;g7c68b47574_0_61"/>
          <p:cNvGrpSpPr/>
          <p:nvPr/>
        </p:nvGrpSpPr>
        <p:grpSpPr>
          <a:xfrm>
            <a:off x="4732040" y="737030"/>
            <a:ext cx="4577102" cy="333340"/>
            <a:chOff x="0" y="0"/>
            <a:chExt cx="4577100" cy="333338"/>
          </a:xfrm>
        </p:grpSpPr>
        <p:sp>
          <p:nvSpPr>
            <p:cNvPr id="928" name="직사각형"/>
            <p:cNvSpPr/>
            <p:nvPr/>
          </p:nvSpPr>
          <p:spPr>
            <a:xfrm>
              <a:off x="0" y="27469"/>
              <a:ext cx="45771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29" name="색상 항목 변경 불가, 가입 시 정보 표시"/>
            <p:cNvSpPr txBox="1"/>
            <p:nvPr/>
          </p:nvSpPr>
          <p:spPr>
            <a:xfrm>
              <a:off x="45724" y="0"/>
              <a:ext cx="44856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색상 항목 변경 불가, 가입 시 정보 표시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" name="Google Shape;330;g7c7335c45f_5_0"/>
          <p:cNvGraphicFramePr/>
          <p:nvPr/>
        </p:nvGraphicFramePr>
        <p:xfrm>
          <a:off x="131601" y="115758"/>
          <a:ext cx="3983476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M - 006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회원 정보 수정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3단계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3" name="Google Shape;331;g7c7335c45f_5_0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4" name="Google Shape;332;g7c7335c45f_5_0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35" name="Google Shape;333;g7c7335c45f_5_0"/>
          <p:cNvSpPr/>
          <p:nvPr/>
        </p:nvSpPr>
        <p:spPr>
          <a:xfrm>
            <a:off x="131599" y="1245124"/>
            <a:ext cx="3814802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938" name="Google Shape;334;g7c7335c45f_5_0"/>
          <p:cNvGrpSpPr/>
          <p:nvPr/>
        </p:nvGrpSpPr>
        <p:grpSpPr>
          <a:xfrm>
            <a:off x="1287346" y="1416455"/>
            <a:ext cx="1503301" cy="403801"/>
            <a:chOff x="0" y="0"/>
            <a:chExt cx="1503300" cy="403800"/>
          </a:xfrm>
        </p:grpSpPr>
        <p:sp>
          <p:nvSpPr>
            <p:cNvPr id="936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37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sp>
        <p:nvSpPr>
          <p:cNvPr id="939" name="Google Shape;335;g7c7335c45f_5_0"/>
          <p:cNvSpPr/>
          <p:nvPr/>
        </p:nvSpPr>
        <p:spPr>
          <a:xfrm>
            <a:off x="4188600" y="1245149"/>
            <a:ext cx="3814801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942" name="Google Shape;336;g7c7335c45f_5_0"/>
          <p:cNvGrpSpPr/>
          <p:nvPr/>
        </p:nvGrpSpPr>
        <p:grpSpPr>
          <a:xfrm>
            <a:off x="1067924" y="3012568"/>
            <a:ext cx="1938602" cy="333340"/>
            <a:chOff x="0" y="0"/>
            <a:chExt cx="1938600" cy="333338"/>
          </a:xfrm>
        </p:grpSpPr>
        <p:sp>
          <p:nvSpPr>
            <p:cNvPr id="940" name="직사각형"/>
            <p:cNvSpPr/>
            <p:nvPr/>
          </p:nvSpPr>
          <p:spPr>
            <a:xfrm>
              <a:off x="0" y="4369"/>
              <a:ext cx="1938601" cy="324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41" name="프로필 사진 등록"/>
            <p:cNvSpPr txBox="1"/>
            <p:nvPr/>
          </p:nvSpPr>
          <p:spPr>
            <a:xfrm>
              <a:off x="45724" y="0"/>
              <a:ext cx="18471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프로필 사진 등록</a:t>
              </a:r>
            </a:p>
          </p:txBody>
        </p:sp>
      </p:grpSp>
      <p:sp>
        <p:nvSpPr>
          <p:cNvPr id="943" name="Google Shape;337;g7c7335c45f_5_0"/>
          <p:cNvSpPr/>
          <p:nvPr/>
        </p:nvSpPr>
        <p:spPr>
          <a:xfrm>
            <a:off x="1584227" y="1970925"/>
            <a:ext cx="906002" cy="940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944" name="Google Shape;338;g7c7335c45f_5_0"/>
          <p:cNvSpPr/>
          <p:nvPr/>
        </p:nvSpPr>
        <p:spPr>
          <a:xfrm>
            <a:off x="1570857" y="4064137"/>
            <a:ext cx="2231702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945" name="Google Shape;339;g7c7335c45f_5_0"/>
          <p:cNvSpPr/>
          <p:nvPr/>
        </p:nvSpPr>
        <p:spPr>
          <a:xfrm>
            <a:off x="1570857" y="4496480"/>
            <a:ext cx="2231702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946" name="Google Shape;340;g7c7335c45f_5_0"/>
          <p:cNvSpPr/>
          <p:nvPr/>
        </p:nvSpPr>
        <p:spPr>
          <a:xfrm>
            <a:off x="1570857" y="5361120"/>
            <a:ext cx="2231702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947" name="Google Shape;341;g7c7335c45f_5_0"/>
          <p:cNvSpPr/>
          <p:nvPr/>
        </p:nvSpPr>
        <p:spPr>
          <a:xfrm>
            <a:off x="1570857" y="5768563"/>
            <a:ext cx="2231702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950" name="Google Shape;342;g7c7335c45f_5_0"/>
          <p:cNvGrpSpPr/>
          <p:nvPr/>
        </p:nvGrpSpPr>
        <p:grpSpPr>
          <a:xfrm>
            <a:off x="275453" y="4043349"/>
            <a:ext cx="1131302" cy="320001"/>
            <a:chOff x="0" y="0"/>
            <a:chExt cx="1131300" cy="319999"/>
          </a:xfrm>
        </p:grpSpPr>
        <p:sp>
          <p:nvSpPr>
            <p:cNvPr id="948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49" name="ID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953" name="Google Shape;343;g7c7335c45f_5_0"/>
          <p:cNvGrpSpPr/>
          <p:nvPr/>
        </p:nvGrpSpPr>
        <p:grpSpPr>
          <a:xfrm>
            <a:off x="275453" y="4469341"/>
            <a:ext cx="1131302" cy="332701"/>
            <a:chOff x="0" y="0"/>
            <a:chExt cx="1131300" cy="332699"/>
          </a:xfrm>
        </p:grpSpPr>
        <p:sp>
          <p:nvSpPr>
            <p:cNvPr id="951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52" name="비밀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</a:t>
              </a:r>
            </a:p>
          </p:txBody>
        </p:sp>
      </p:grpSp>
      <p:grpSp>
        <p:nvGrpSpPr>
          <p:cNvPr id="956" name="Google Shape;344;g7c7335c45f_5_0"/>
          <p:cNvGrpSpPr/>
          <p:nvPr/>
        </p:nvGrpSpPr>
        <p:grpSpPr>
          <a:xfrm>
            <a:off x="275453" y="5333982"/>
            <a:ext cx="1131302" cy="332701"/>
            <a:chOff x="0" y="0"/>
            <a:chExt cx="1131300" cy="332699"/>
          </a:xfrm>
        </p:grpSpPr>
        <p:sp>
          <p:nvSpPr>
            <p:cNvPr id="954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55" name="이름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이름</a:t>
              </a:r>
            </a:p>
          </p:txBody>
        </p:sp>
      </p:grpSp>
      <p:grpSp>
        <p:nvGrpSpPr>
          <p:cNvPr id="959" name="Google Shape;345;g7c7335c45f_5_0"/>
          <p:cNvGrpSpPr/>
          <p:nvPr/>
        </p:nvGrpSpPr>
        <p:grpSpPr>
          <a:xfrm>
            <a:off x="275453" y="5741425"/>
            <a:ext cx="1131302" cy="332701"/>
            <a:chOff x="0" y="0"/>
            <a:chExt cx="1131300" cy="332699"/>
          </a:xfrm>
        </p:grpSpPr>
        <p:sp>
          <p:nvSpPr>
            <p:cNvPr id="957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58" name="생년월일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생년월일</a:t>
              </a:r>
            </a:p>
          </p:txBody>
        </p:sp>
      </p:grpSp>
      <p:grpSp>
        <p:nvGrpSpPr>
          <p:cNvPr id="962" name="Google Shape;346;g7c7335c45f_5_0"/>
          <p:cNvGrpSpPr/>
          <p:nvPr/>
        </p:nvGrpSpPr>
        <p:grpSpPr>
          <a:xfrm>
            <a:off x="2253649" y="4901330"/>
            <a:ext cx="1548901" cy="333340"/>
            <a:chOff x="0" y="0"/>
            <a:chExt cx="1548900" cy="333338"/>
          </a:xfrm>
        </p:grpSpPr>
        <p:sp>
          <p:nvSpPr>
            <p:cNvPr id="960" name="직사각형"/>
            <p:cNvSpPr/>
            <p:nvPr/>
          </p:nvSpPr>
          <p:spPr>
            <a:xfrm>
              <a:off x="0" y="27469"/>
              <a:ext cx="15489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61" name="비밀번호 확인"/>
            <p:cNvSpPr txBox="1"/>
            <p:nvPr/>
          </p:nvSpPr>
          <p:spPr>
            <a:xfrm>
              <a:off x="45724" y="0"/>
              <a:ext cx="14574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 확인</a:t>
              </a:r>
            </a:p>
          </p:txBody>
        </p:sp>
      </p:grpSp>
      <p:sp>
        <p:nvSpPr>
          <p:cNvPr id="963" name="Google Shape;347;g7c7335c45f_5_0"/>
          <p:cNvSpPr/>
          <p:nvPr/>
        </p:nvSpPr>
        <p:spPr>
          <a:xfrm>
            <a:off x="5627858" y="1541829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966" name="Google Shape;348;g7c7335c45f_5_0"/>
          <p:cNvGrpSpPr/>
          <p:nvPr/>
        </p:nvGrpSpPr>
        <p:grpSpPr>
          <a:xfrm>
            <a:off x="4332437" y="1521042"/>
            <a:ext cx="1131301" cy="320001"/>
            <a:chOff x="0" y="0"/>
            <a:chExt cx="1131300" cy="319999"/>
          </a:xfrm>
        </p:grpSpPr>
        <p:sp>
          <p:nvSpPr>
            <p:cNvPr id="964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65" name="e-mail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e-mail</a:t>
              </a:r>
            </a:p>
          </p:txBody>
        </p:sp>
      </p:grpSp>
      <p:grpSp>
        <p:nvGrpSpPr>
          <p:cNvPr id="969" name="Google Shape;349;g7c7335c45f_5_0"/>
          <p:cNvGrpSpPr/>
          <p:nvPr/>
        </p:nvGrpSpPr>
        <p:grpSpPr>
          <a:xfrm>
            <a:off x="6506853" y="1899223"/>
            <a:ext cx="1344901" cy="333340"/>
            <a:chOff x="0" y="0"/>
            <a:chExt cx="1344899" cy="333338"/>
          </a:xfrm>
        </p:grpSpPr>
        <p:sp>
          <p:nvSpPr>
            <p:cNvPr id="967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68" name="인증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 요청</a:t>
              </a:r>
            </a:p>
          </p:txBody>
        </p:sp>
      </p:grpSp>
      <p:sp>
        <p:nvSpPr>
          <p:cNvPr id="970" name="Google Shape;350;g7c7335c45f_5_0"/>
          <p:cNvSpPr/>
          <p:nvPr/>
        </p:nvSpPr>
        <p:spPr>
          <a:xfrm>
            <a:off x="5627858" y="2311556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973" name="Google Shape;351;g7c7335c45f_5_0"/>
          <p:cNvGrpSpPr/>
          <p:nvPr/>
        </p:nvGrpSpPr>
        <p:grpSpPr>
          <a:xfrm>
            <a:off x="4332437" y="2287722"/>
            <a:ext cx="1131301" cy="332701"/>
            <a:chOff x="0" y="0"/>
            <a:chExt cx="1131300" cy="332699"/>
          </a:xfrm>
        </p:grpSpPr>
        <p:sp>
          <p:nvSpPr>
            <p:cNvPr id="971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72" name="주소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</a:t>
              </a:r>
            </a:p>
          </p:txBody>
        </p:sp>
      </p:grpSp>
      <p:grpSp>
        <p:nvGrpSpPr>
          <p:cNvPr id="976" name="Google Shape;352;g7c7335c45f_5_0"/>
          <p:cNvGrpSpPr/>
          <p:nvPr/>
        </p:nvGrpSpPr>
        <p:grpSpPr>
          <a:xfrm>
            <a:off x="6506853" y="2668952"/>
            <a:ext cx="1344901" cy="333340"/>
            <a:chOff x="0" y="0"/>
            <a:chExt cx="1344899" cy="333338"/>
          </a:xfrm>
        </p:grpSpPr>
        <p:sp>
          <p:nvSpPr>
            <p:cNvPr id="974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75" name="주소 검색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 검색</a:t>
              </a:r>
            </a:p>
          </p:txBody>
        </p:sp>
      </p:grpSp>
      <p:sp>
        <p:nvSpPr>
          <p:cNvPr id="977" name="Google Shape;353;g7c7335c45f_5_0"/>
          <p:cNvSpPr/>
          <p:nvPr/>
        </p:nvSpPr>
        <p:spPr>
          <a:xfrm>
            <a:off x="5627858" y="3081285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980" name="Google Shape;354;g7c7335c45f_5_0"/>
          <p:cNvGrpSpPr/>
          <p:nvPr/>
        </p:nvGrpSpPr>
        <p:grpSpPr>
          <a:xfrm>
            <a:off x="4332437" y="3065561"/>
            <a:ext cx="1131301" cy="332701"/>
            <a:chOff x="0" y="0"/>
            <a:chExt cx="1131300" cy="332699"/>
          </a:xfrm>
        </p:grpSpPr>
        <p:sp>
          <p:nvSpPr>
            <p:cNvPr id="978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79" name="전화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전화번호</a:t>
              </a:r>
            </a:p>
          </p:txBody>
        </p:sp>
      </p:grpSp>
      <p:grpSp>
        <p:nvGrpSpPr>
          <p:cNvPr id="983" name="Google Shape;355;g7c7335c45f_5_0"/>
          <p:cNvGrpSpPr/>
          <p:nvPr/>
        </p:nvGrpSpPr>
        <p:grpSpPr>
          <a:xfrm>
            <a:off x="6506853" y="3438680"/>
            <a:ext cx="1344901" cy="333340"/>
            <a:chOff x="0" y="0"/>
            <a:chExt cx="1344899" cy="333338"/>
          </a:xfrm>
        </p:grpSpPr>
        <p:sp>
          <p:nvSpPr>
            <p:cNvPr id="981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82" name="인증번호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요청</a:t>
              </a:r>
            </a:p>
          </p:txBody>
        </p:sp>
      </p:grpSp>
      <p:grpSp>
        <p:nvGrpSpPr>
          <p:cNvPr id="986" name="Google Shape;356;g7c7335c45f_5_0"/>
          <p:cNvGrpSpPr/>
          <p:nvPr/>
        </p:nvGrpSpPr>
        <p:grpSpPr>
          <a:xfrm>
            <a:off x="4841249" y="3833330"/>
            <a:ext cx="1548901" cy="333340"/>
            <a:chOff x="0" y="0"/>
            <a:chExt cx="1548900" cy="333338"/>
          </a:xfrm>
        </p:grpSpPr>
        <p:sp>
          <p:nvSpPr>
            <p:cNvPr id="984" name="직사각형"/>
            <p:cNvSpPr/>
            <p:nvPr/>
          </p:nvSpPr>
          <p:spPr>
            <a:xfrm>
              <a:off x="0" y="27469"/>
              <a:ext cx="15489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85" name="인증번호 입력"/>
            <p:cNvSpPr txBox="1"/>
            <p:nvPr/>
          </p:nvSpPr>
          <p:spPr>
            <a:xfrm>
              <a:off x="45724" y="0"/>
              <a:ext cx="14574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입력</a:t>
              </a:r>
            </a:p>
          </p:txBody>
        </p:sp>
      </p:grpSp>
      <p:grpSp>
        <p:nvGrpSpPr>
          <p:cNvPr id="989" name="Google Shape;357;g7c7335c45f_5_0"/>
          <p:cNvGrpSpPr/>
          <p:nvPr/>
        </p:nvGrpSpPr>
        <p:grpSpPr>
          <a:xfrm>
            <a:off x="6506853" y="3823544"/>
            <a:ext cx="1344901" cy="333340"/>
            <a:chOff x="0" y="0"/>
            <a:chExt cx="1344899" cy="333338"/>
          </a:xfrm>
        </p:grpSpPr>
        <p:sp>
          <p:nvSpPr>
            <p:cNvPr id="987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88" name="인증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확인</a:t>
              </a:r>
            </a:p>
          </p:txBody>
        </p:sp>
      </p:grpSp>
      <p:sp>
        <p:nvSpPr>
          <p:cNvPr id="990" name="Google Shape;358;g7c7335c45f_5_0"/>
          <p:cNvSpPr/>
          <p:nvPr/>
        </p:nvSpPr>
        <p:spPr>
          <a:xfrm>
            <a:off x="6273279" y="5005606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993" name="Google Shape;359;g7c7335c45f_5_0"/>
          <p:cNvGrpSpPr/>
          <p:nvPr/>
        </p:nvGrpSpPr>
        <p:grpSpPr>
          <a:xfrm>
            <a:off x="4412100" y="4849018"/>
            <a:ext cx="1741200" cy="574640"/>
            <a:chOff x="0" y="0"/>
            <a:chExt cx="1741198" cy="574638"/>
          </a:xfrm>
        </p:grpSpPr>
        <p:sp>
          <p:nvSpPr>
            <p:cNvPr id="991" name="직사각형"/>
            <p:cNvSpPr/>
            <p:nvPr/>
          </p:nvSpPr>
          <p:spPr>
            <a:xfrm>
              <a:off x="0" y="148119"/>
              <a:ext cx="17411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992" name="제공 컨텐츠 카테고리"/>
            <p:cNvSpPr txBox="1"/>
            <p:nvPr/>
          </p:nvSpPr>
          <p:spPr>
            <a:xfrm>
              <a:off x="45724" y="0"/>
              <a:ext cx="1649750" cy="57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제공 컨텐츠 카테고리</a:t>
              </a:r>
            </a:p>
          </p:txBody>
        </p:sp>
      </p:grpSp>
      <p:sp>
        <p:nvSpPr>
          <p:cNvPr id="994" name="Google Shape;360;g7c7335c45f_5_0"/>
          <p:cNvSpPr/>
          <p:nvPr/>
        </p:nvSpPr>
        <p:spPr>
          <a:xfrm rot="10800000">
            <a:off x="7064860" y="5071386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5" name="Google Shape;361;g7c7335c45f_5_0"/>
          <p:cNvSpPr/>
          <p:nvPr/>
        </p:nvSpPr>
        <p:spPr>
          <a:xfrm>
            <a:off x="6273279" y="5357872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996" name="Google Shape;362;g7c7335c45f_5_0"/>
          <p:cNvSpPr/>
          <p:nvPr/>
        </p:nvSpPr>
        <p:spPr>
          <a:xfrm rot="10800000">
            <a:off x="7064873" y="5423469"/>
            <a:ext cx="201000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7" name="Google Shape;363;g7c7335c45f_5_0"/>
          <p:cNvSpPr/>
          <p:nvPr/>
        </p:nvSpPr>
        <p:spPr>
          <a:xfrm>
            <a:off x="6273279" y="5732550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998" name="Google Shape;364;g7c7335c45f_5_0"/>
          <p:cNvSpPr/>
          <p:nvPr/>
        </p:nvSpPr>
        <p:spPr>
          <a:xfrm rot="10800000">
            <a:off x="7064873" y="5788469"/>
            <a:ext cx="201000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001" name="Google Shape;365;g7c7335c45f_5_0"/>
          <p:cNvGrpSpPr/>
          <p:nvPr/>
        </p:nvGrpSpPr>
        <p:grpSpPr>
          <a:xfrm>
            <a:off x="5344345" y="6093893"/>
            <a:ext cx="1503301" cy="403801"/>
            <a:chOff x="0" y="0"/>
            <a:chExt cx="1503300" cy="403800"/>
          </a:xfrm>
        </p:grpSpPr>
        <p:sp>
          <p:nvSpPr>
            <p:cNvPr id="999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00" name="수정 요청"/>
            <p:cNvSpPr txBox="1"/>
            <p:nvPr/>
          </p:nvSpPr>
          <p:spPr>
            <a:xfrm>
              <a:off x="45724" y="8496"/>
              <a:ext cx="1411852" cy="38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수정 요청</a:t>
              </a:r>
            </a:p>
          </p:txBody>
        </p:sp>
      </p:grpSp>
      <p:grpSp>
        <p:nvGrpSpPr>
          <p:cNvPr id="1004" name="Google Shape;366;g7c7335c45f_5_0"/>
          <p:cNvGrpSpPr/>
          <p:nvPr/>
        </p:nvGrpSpPr>
        <p:grpSpPr>
          <a:xfrm>
            <a:off x="6390151" y="1881521"/>
            <a:ext cx="302701" cy="370801"/>
            <a:chOff x="0" y="0"/>
            <a:chExt cx="302700" cy="370799"/>
          </a:xfrm>
        </p:grpSpPr>
        <p:sp>
          <p:nvSpPr>
            <p:cNvPr id="1002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03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007" name="Google Shape;367;g7c7335c45f_5_0"/>
          <p:cNvGrpSpPr/>
          <p:nvPr/>
        </p:nvGrpSpPr>
        <p:grpSpPr>
          <a:xfrm>
            <a:off x="865090" y="2993854"/>
            <a:ext cx="302701" cy="370801"/>
            <a:chOff x="0" y="0"/>
            <a:chExt cx="302700" cy="370799"/>
          </a:xfrm>
        </p:grpSpPr>
        <p:sp>
          <p:nvSpPr>
            <p:cNvPr id="1005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06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010" name="Google Shape;368;g7c7335c45f_5_0"/>
          <p:cNvGrpSpPr/>
          <p:nvPr/>
        </p:nvGrpSpPr>
        <p:grpSpPr>
          <a:xfrm>
            <a:off x="4496084" y="4958816"/>
            <a:ext cx="302701" cy="370801"/>
            <a:chOff x="0" y="0"/>
            <a:chExt cx="302700" cy="370799"/>
          </a:xfrm>
        </p:grpSpPr>
        <p:sp>
          <p:nvSpPr>
            <p:cNvPr id="1008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09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013" name="Google Shape;369;g7c7335c45f_5_0"/>
          <p:cNvGrpSpPr/>
          <p:nvPr/>
        </p:nvGrpSpPr>
        <p:grpSpPr>
          <a:xfrm>
            <a:off x="5084846" y="6110391"/>
            <a:ext cx="302701" cy="370801"/>
            <a:chOff x="0" y="0"/>
            <a:chExt cx="302700" cy="370799"/>
          </a:xfrm>
        </p:grpSpPr>
        <p:sp>
          <p:nvSpPr>
            <p:cNvPr id="101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12" name="6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016" name="Google Shape;370;g7c7335c45f_5_0"/>
          <p:cNvGrpSpPr/>
          <p:nvPr/>
        </p:nvGrpSpPr>
        <p:grpSpPr>
          <a:xfrm>
            <a:off x="6390159" y="3426880"/>
            <a:ext cx="302701" cy="370801"/>
            <a:chOff x="0" y="0"/>
            <a:chExt cx="302700" cy="370799"/>
          </a:xfrm>
        </p:grpSpPr>
        <p:sp>
          <p:nvSpPr>
            <p:cNvPr id="101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15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017" name="Google Shape;371;g7c7335c45f_5_0"/>
          <p:cNvSpPr/>
          <p:nvPr/>
        </p:nvSpPr>
        <p:spPr>
          <a:xfrm>
            <a:off x="5577304" y="4235877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020" name="Google Shape;372;g7c7335c45f_5_0"/>
          <p:cNvGrpSpPr/>
          <p:nvPr/>
        </p:nvGrpSpPr>
        <p:grpSpPr>
          <a:xfrm>
            <a:off x="4332454" y="4197032"/>
            <a:ext cx="1131301" cy="332701"/>
            <a:chOff x="0" y="0"/>
            <a:chExt cx="1131300" cy="332699"/>
          </a:xfrm>
        </p:grpSpPr>
        <p:sp>
          <p:nvSpPr>
            <p:cNvPr id="1018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19" name="활동지역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활동지역</a:t>
              </a:r>
            </a:p>
          </p:txBody>
        </p:sp>
      </p:grpSp>
      <p:grpSp>
        <p:nvGrpSpPr>
          <p:cNvPr id="1023" name="Google Shape;373;g7c7335c45f_5_0"/>
          <p:cNvGrpSpPr/>
          <p:nvPr/>
        </p:nvGrpSpPr>
        <p:grpSpPr>
          <a:xfrm>
            <a:off x="5387559" y="4194563"/>
            <a:ext cx="302701" cy="370801"/>
            <a:chOff x="0" y="0"/>
            <a:chExt cx="302700" cy="370799"/>
          </a:xfrm>
        </p:grpSpPr>
        <p:sp>
          <p:nvSpPr>
            <p:cNvPr id="102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22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026" name="Google Shape;374;g7c7335c45f_5_0"/>
          <p:cNvGrpSpPr/>
          <p:nvPr/>
        </p:nvGrpSpPr>
        <p:grpSpPr>
          <a:xfrm>
            <a:off x="5570075" y="4593272"/>
            <a:ext cx="2289601" cy="333340"/>
            <a:chOff x="0" y="0"/>
            <a:chExt cx="2289599" cy="333338"/>
          </a:xfrm>
        </p:grpSpPr>
        <p:sp>
          <p:nvSpPr>
            <p:cNvPr id="1024" name="직사각형"/>
            <p:cNvSpPr/>
            <p:nvPr/>
          </p:nvSpPr>
          <p:spPr>
            <a:xfrm>
              <a:off x="0" y="27469"/>
              <a:ext cx="22896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25" name="세부 지역"/>
            <p:cNvSpPr txBox="1"/>
            <p:nvPr/>
          </p:nvSpPr>
          <p:spPr>
            <a:xfrm>
              <a:off x="45724" y="0"/>
              <a:ext cx="21981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세부 지역</a:t>
              </a:r>
            </a:p>
          </p:txBody>
        </p:sp>
      </p:grpSp>
      <p:sp>
        <p:nvSpPr>
          <p:cNvPr id="1027" name="Google Shape;375;g7c7335c45f_5_0"/>
          <p:cNvSpPr/>
          <p:nvPr/>
        </p:nvSpPr>
        <p:spPr>
          <a:xfrm rot="10800000">
            <a:off x="7578043" y="4692349"/>
            <a:ext cx="216901" cy="173700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8" name="Google Shape;376;g7c7335c45f_5_0"/>
          <p:cNvSpPr/>
          <p:nvPr/>
        </p:nvSpPr>
        <p:spPr>
          <a:xfrm rot="10800000">
            <a:off x="6350676" y="429369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1029" name="Google Shape;377;g7c7335c45f_5_0"/>
          <p:cNvGraphicFramePr/>
          <p:nvPr/>
        </p:nvGraphicFramePr>
        <p:xfrm>
          <a:off x="8509686" y="1289960"/>
          <a:ext cx="3532000" cy="53498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82900"/>
                <a:gridCol w="3149100"/>
              </a:tblGrid>
              <a:tr h="39707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27250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프로필 사진 등록 버튼(2) 클릭시 사진 등록 팝업창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710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변경할 이메일 주소 입력 후 인증 이메일 전송, 이메일에 포함된 링크를 클릭하면 이메일 인증 완료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48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입력한 휴대폰 번호로 인증번호 요청 전송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8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 컨텐츠 제공 지역 선택 - 1단계 시 단위, 세부지역 - 구 단위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8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컨텐츠 카테고리 3개까지 선택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947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7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수정 내용 변경 승인 신청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32" name="Google Shape;378;g7c7335c45f_5_0"/>
          <p:cNvGrpSpPr/>
          <p:nvPr/>
        </p:nvGrpSpPr>
        <p:grpSpPr>
          <a:xfrm>
            <a:off x="4732040" y="737030"/>
            <a:ext cx="4577102" cy="333340"/>
            <a:chOff x="0" y="0"/>
            <a:chExt cx="4577100" cy="333338"/>
          </a:xfrm>
        </p:grpSpPr>
        <p:sp>
          <p:nvSpPr>
            <p:cNvPr id="1030" name="직사각형"/>
            <p:cNvSpPr/>
            <p:nvPr/>
          </p:nvSpPr>
          <p:spPr>
            <a:xfrm>
              <a:off x="0" y="27469"/>
              <a:ext cx="45771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31" name="색상 항목 변경 불가, 가입 시 정보 표시"/>
            <p:cNvSpPr txBox="1"/>
            <p:nvPr/>
          </p:nvSpPr>
          <p:spPr>
            <a:xfrm>
              <a:off x="45724" y="0"/>
              <a:ext cx="44856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색상 항목 변경 불가, 가입 시 정보 표시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3"/>
          <p:cNvSpPr txBox="1"/>
          <p:nvPr/>
        </p:nvSpPr>
        <p:spPr>
          <a:xfrm>
            <a:off x="884706" y="452487"/>
            <a:ext cx="7214332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/>
            </a:lvl1pPr>
          </a:lstStyle>
          <a:p>
            <a:pPr/>
            <a:r>
              <a:t>여행의 장애물 두 가지</a:t>
            </a:r>
          </a:p>
        </p:txBody>
      </p:sp>
      <p:pic>
        <p:nvPicPr>
          <p:cNvPr id="105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985" y="1131216"/>
            <a:ext cx="3614903" cy="39969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  <p:sp>
        <p:nvSpPr>
          <p:cNvPr id="106" name="TextBox 6"/>
          <p:cNvSpPr txBox="1"/>
          <p:nvPr/>
        </p:nvSpPr>
        <p:spPr>
          <a:xfrm>
            <a:off x="1073241" y="5222135"/>
            <a:ext cx="3523464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1. </a:t>
            </a:r>
            <a:r>
              <a:t>내 휴일과 친구의 휴일이 다름</a:t>
            </a:r>
            <a:r>
              <a:t>!</a:t>
            </a:r>
          </a:p>
        </p:txBody>
      </p:sp>
      <p:pic>
        <p:nvPicPr>
          <p:cNvPr id="107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66144" y="1415591"/>
            <a:ext cx="3460751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extBox 9"/>
          <p:cNvSpPr txBox="1"/>
          <p:nvPr/>
        </p:nvSpPr>
        <p:spPr>
          <a:xfrm>
            <a:off x="5957897" y="5222135"/>
            <a:ext cx="3523464" cy="682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2. </a:t>
            </a:r>
            <a:r>
              <a:t>여행지에 대한 정보 찾기</a:t>
            </a:r>
            <a:r>
              <a:t>..</a:t>
            </a:r>
          </a:p>
          <a:p>
            <a:pPr>
              <a:defRPr b="1"/>
            </a:pPr>
            <a:r>
              <a:t>    </a:t>
            </a:r>
            <a:r>
              <a:t>일정짜기</a:t>
            </a:r>
            <a:r>
              <a:t>.. </a:t>
            </a:r>
            <a:r>
              <a:t>귀찮음</a:t>
            </a:r>
            <a:r>
              <a:t>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58;p8"/>
          <p:cNvSpPr/>
          <p:nvPr/>
        </p:nvSpPr>
        <p:spPr>
          <a:xfrm>
            <a:off x="4174054" y="5718862"/>
            <a:ext cx="3433780" cy="2926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035" name="Google Shape;159;p8"/>
          <p:cNvGraphicFramePr/>
          <p:nvPr/>
        </p:nvGraphicFramePr>
        <p:xfrm>
          <a:off x="131599" y="115758"/>
          <a:ext cx="4448638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21915"/>
                <a:gridCol w="2726723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KB – P - 007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여행 상품 등록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6" name="Google Shape;160;p8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7" name="Google Shape;161;p8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38" name="Google Shape;162;p8"/>
          <p:cNvSpPr/>
          <p:nvPr/>
        </p:nvSpPr>
        <p:spPr>
          <a:xfrm>
            <a:off x="131601" y="1289955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039" name="Google Shape;163;p8"/>
          <p:cNvGraphicFramePr/>
          <p:nvPr/>
        </p:nvGraphicFramePr>
        <p:xfrm>
          <a:off x="8392954" y="2619975"/>
          <a:ext cx="3491801" cy="2506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사진 등록</a:t>
                      </a:r>
                    </a:p>
                    <a:p>
                      <a:pPr marL="285750" indent="-285750" algn="l">
                        <a:buClr>
                          <a:srgbClr val="000000"/>
                        </a:buClr>
                        <a:buSzPts val="1500"/>
                        <a:buFont typeface="Helvetica"/>
                        <a:buChar char="-"/>
                        <a:defRPr sz="1500"/>
                      </a:pPr>
                      <a:r>
                        <a:t>해당 여행지의 사진을 등록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상품 등록</a:t>
                      </a:r>
                    </a:p>
                    <a:p>
                      <a:pPr algn="l">
                        <a:defRPr sz="1500"/>
                      </a:pPr>
                      <a:r>
                        <a:t> - 해당 가이드 상품을 등록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42" name="Google Shape;164;p8"/>
          <p:cNvGrpSpPr/>
          <p:nvPr/>
        </p:nvGrpSpPr>
        <p:grpSpPr>
          <a:xfrm>
            <a:off x="590678" y="2023068"/>
            <a:ext cx="3583377" cy="504057"/>
            <a:chOff x="0" y="0"/>
            <a:chExt cx="3583375" cy="504056"/>
          </a:xfrm>
        </p:grpSpPr>
        <p:sp>
          <p:nvSpPr>
            <p:cNvPr id="1040" name="직사각형"/>
            <p:cNvSpPr/>
            <p:nvPr/>
          </p:nvSpPr>
          <p:spPr>
            <a:xfrm>
              <a:off x="-1" y="-1"/>
              <a:ext cx="3583377" cy="50405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41" name="가이드상품 등록"/>
            <p:cNvSpPr txBox="1"/>
            <p:nvPr/>
          </p:nvSpPr>
          <p:spPr>
            <a:xfrm>
              <a:off x="45724" y="58624"/>
              <a:ext cx="3491927" cy="38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가이드상품 등록</a:t>
              </a:r>
            </a:p>
          </p:txBody>
        </p:sp>
      </p:grpSp>
      <p:grpSp>
        <p:nvGrpSpPr>
          <p:cNvPr id="1045" name="Google Shape;165;p8"/>
          <p:cNvGrpSpPr/>
          <p:nvPr/>
        </p:nvGrpSpPr>
        <p:grpSpPr>
          <a:xfrm>
            <a:off x="4174054" y="2023068"/>
            <a:ext cx="3661865" cy="504057"/>
            <a:chOff x="0" y="0"/>
            <a:chExt cx="3661864" cy="504056"/>
          </a:xfrm>
        </p:grpSpPr>
        <p:sp>
          <p:nvSpPr>
            <p:cNvPr id="1043" name="직사각형"/>
            <p:cNvSpPr/>
            <p:nvPr/>
          </p:nvSpPr>
          <p:spPr>
            <a:xfrm>
              <a:off x="-1" y="-1"/>
              <a:ext cx="3661866" cy="50405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44" name="가이드상품 신청현황"/>
            <p:cNvSpPr txBox="1"/>
            <p:nvPr/>
          </p:nvSpPr>
          <p:spPr>
            <a:xfrm>
              <a:off x="45724" y="58624"/>
              <a:ext cx="3570416" cy="38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가이드상품 신청현황</a:t>
              </a:r>
            </a:p>
          </p:txBody>
        </p:sp>
      </p:grpSp>
      <p:grpSp>
        <p:nvGrpSpPr>
          <p:cNvPr id="1048" name="Google Shape;166;p8"/>
          <p:cNvGrpSpPr/>
          <p:nvPr/>
        </p:nvGrpSpPr>
        <p:grpSpPr>
          <a:xfrm>
            <a:off x="3033112" y="1455681"/>
            <a:ext cx="2281882" cy="437979"/>
            <a:chOff x="0" y="0"/>
            <a:chExt cx="2281881" cy="437978"/>
          </a:xfrm>
        </p:grpSpPr>
        <p:sp>
          <p:nvSpPr>
            <p:cNvPr id="1046" name="직사각형"/>
            <p:cNvSpPr/>
            <p:nvPr/>
          </p:nvSpPr>
          <p:spPr>
            <a:xfrm>
              <a:off x="-1" y="-1"/>
              <a:ext cx="2281883" cy="43798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47" name="LOGO"/>
            <p:cNvSpPr txBox="1"/>
            <p:nvPr/>
          </p:nvSpPr>
          <p:spPr>
            <a:xfrm>
              <a:off x="45724" y="33589"/>
              <a:ext cx="2190433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LOGO</a:t>
              </a:r>
            </a:p>
          </p:txBody>
        </p:sp>
      </p:grpSp>
      <p:pic>
        <p:nvPicPr>
          <p:cNvPr id="1049" name="Google Shape;167;p8" descr="Google Shape;167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679" y="2631184"/>
            <a:ext cx="7245240" cy="3545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72;p9"/>
          <p:cNvSpPr/>
          <p:nvPr/>
        </p:nvSpPr>
        <p:spPr>
          <a:xfrm>
            <a:off x="4174054" y="5718862"/>
            <a:ext cx="3433780" cy="2926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052" name="Google Shape;173;p9"/>
          <p:cNvGraphicFramePr/>
          <p:nvPr/>
        </p:nvGraphicFramePr>
        <p:xfrm>
          <a:off x="131596" y="115758"/>
          <a:ext cx="4250933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64251"/>
                <a:gridCol w="258668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KB – P - 008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가이드</a:t>
                      </a:r>
                      <a:r>
                        <a:t> </a:t>
                      </a:r>
                      <a:r>
                        <a:t>여행 상품 관리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3" name="Google Shape;174;p9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4" name="Google Shape;175;p9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55" name="Google Shape;176;p9"/>
          <p:cNvSpPr/>
          <p:nvPr/>
        </p:nvSpPr>
        <p:spPr>
          <a:xfrm>
            <a:off x="131601" y="1289955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056" name="Google Shape;177;p9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수락</a:t>
                      </a:r>
                    </a:p>
                    <a:p>
                      <a:pPr algn="l">
                        <a:defRPr sz="1500"/>
                      </a:pPr>
                      <a:r>
                        <a:t>   - 해당 가이드 상품 신청이 완료되었음을 해당신청자에게 전달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취소</a:t>
                      </a:r>
                    </a:p>
                    <a:p>
                      <a:pPr algn="l">
                        <a:defRPr sz="1500"/>
                      </a:pPr>
                      <a:r>
                        <a:t> - 취소버튼을 누르면 가이드 취소 팝업창이 나타난 후 취소 사유를 적어서 신청자에게 전달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57" name="Google Shape;178;p9" descr="Google Shape;178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043" y="2527125"/>
            <a:ext cx="7133264" cy="2729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8" name="Google Shape;179;p9" descr="Google Shape;179;p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775" y="4842411"/>
            <a:ext cx="2177524" cy="16593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1" name="Google Shape;180;p9"/>
          <p:cNvGrpSpPr/>
          <p:nvPr/>
        </p:nvGrpSpPr>
        <p:grpSpPr>
          <a:xfrm>
            <a:off x="4174054" y="2023068"/>
            <a:ext cx="3661865" cy="504057"/>
            <a:chOff x="0" y="0"/>
            <a:chExt cx="3661864" cy="504056"/>
          </a:xfrm>
        </p:grpSpPr>
        <p:sp>
          <p:nvSpPr>
            <p:cNvPr id="1059" name="직사각형"/>
            <p:cNvSpPr/>
            <p:nvPr/>
          </p:nvSpPr>
          <p:spPr>
            <a:xfrm>
              <a:off x="-1" y="-1"/>
              <a:ext cx="3661866" cy="50405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60" name="가이드상품 신청현황"/>
            <p:cNvSpPr txBox="1"/>
            <p:nvPr/>
          </p:nvSpPr>
          <p:spPr>
            <a:xfrm>
              <a:off x="45724" y="58624"/>
              <a:ext cx="3570416" cy="38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가이드상품 신청현황</a:t>
              </a:r>
            </a:p>
          </p:txBody>
        </p:sp>
      </p:grpSp>
      <p:grpSp>
        <p:nvGrpSpPr>
          <p:cNvPr id="1064" name="Google Shape;181;p9"/>
          <p:cNvGrpSpPr/>
          <p:nvPr/>
        </p:nvGrpSpPr>
        <p:grpSpPr>
          <a:xfrm>
            <a:off x="590678" y="2023068"/>
            <a:ext cx="3583377" cy="504057"/>
            <a:chOff x="0" y="0"/>
            <a:chExt cx="3583375" cy="504056"/>
          </a:xfrm>
        </p:grpSpPr>
        <p:sp>
          <p:nvSpPr>
            <p:cNvPr id="1062" name="직사각형"/>
            <p:cNvSpPr/>
            <p:nvPr/>
          </p:nvSpPr>
          <p:spPr>
            <a:xfrm>
              <a:off x="-1" y="-1"/>
              <a:ext cx="3583377" cy="504058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63" name="가이드상품 등록"/>
            <p:cNvSpPr txBox="1"/>
            <p:nvPr/>
          </p:nvSpPr>
          <p:spPr>
            <a:xfrm>
              <a:off x="45724" y="58624"/>
              <a:ext cx="3491927" cy="38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가이드상품 등록</a:t>
              </a:r>
            </a:p>
          </p:txBody>
        </p:sp>
      </p:grpSp>
      <p:grpSp>
        <p:nvGrpSpPr>
          <p:cNvPr id="1067" name="Google Shape;182;p9"/>
          <p:cNvGrpSpPr/>
          <p:nvPr/>
        </p:nvGrpSpPr>
        <p:grpSpPr>
          <a:xfrm>
            <a:off x="3033112" y="1455681"/>
            <a:ext cx="2281882" cy="437979"/>
            <a:chOff x="0" y="0"/>
            <a:chExt cx="2281881" cy="437978"/>
          </a:xfrm>
        </p:grpSpPr>
        <p:sp>
          <p:nvSpPr>
            <p:cNvPr id="1065" name="직사각형"/>
            <p:cNvSpPr/>
            <p:nvPr/>
          </p:nvSpPr>
          <p:spPr>
            <a:xfrm>
              <a:off x="-1" y="-1"/>
              <a:ext cx="2281883" cy="43798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66" name="LOGO"/>
            <p:cNvSpPr txBox="1"/>
            <p:nvPr/>
          </p:nvSpPr>
          <p:spPr>
            <a:xfrm>
              <a:off x="45724" y="33589"/>
              <a:ext cx="2190433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LOGO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383;g7c68b47574_0_118"/>
          <p:cNvSpPr/>
          <p:nvPr/>
        </p:nvSpPr>
        <p:spPr>
          <a:xfrm>
            <a:off x="4174054" y="5718862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070" name="Google Shape;384;g7c68b47574_0_118"/>
          <p:cNvGraphicFramePr/>
          <p:nvPr/>
        </p:nvGraphicFramePr>
        <p:xfrm>
          <a:off x="131601" y="115758"/>
          <a:ext cx="3983476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P - 009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일반 회원 로그인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2단계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1" name="Google Shape;385;g7c68b47574_0_118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2" name="Google Shape;386;g7c68b47574_0_118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75" name="Google Shape;387;g7c68b47574_0_118"/>
          <p:cNvGrpSpPr/>
          <p:nvPr/>
        </p:nvGrpSpPr>
        <p:grpSpPr>
          <a:xfrm>
            <a:off x="131601" y="1289955"/>
            <a:ext cx="8032199" cy="5349902"/>
            <a:chOff x="0" y="0"/>
            <a:chExt cx="8032198" cy="5349900"/>
          </a:xfrm>
        </p:grpSpPr>
        <p:sp>
          <p:nvSpPr>
            <p:cNvPr id="1073" name="직사각형"/>
            <p:cNvSpPr/>
            <p:nvPr/>
          </p:nvSpPr>
          <p:spPr>
            <a:xfrm>
              <a:off x="0" y="-1"/>
              <a:ext cx="8032199" cy="53499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74" name="ㅑㅇ"/>
            <p:cNvSpPr txBox="1"/>
            <p:nvPr/>
          </p:nvSpPr>
          <p:spPr>
            <a:xfrm>
              <a:off x="45725" y="2508600"/>
              <a:ext cx="7940749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ㅑㅇ</a:t>
              </a:r>
            </a:p>
          </p:txBody>
        </p:sp>
      </p:grpSp>
      <p:graphicFrame>
        <p:nvGraphicFramePr>
          <p:cNvPr id="1076" name="Google Shape;388;g7c68b47574_0_118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ID, PASSWORD 입력 후 로그인 버튼 누르면 로그인 후 메인 화면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ID 찾기 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PASSWORD 찾기 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회원 가입 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NAVER, GOOGLE 소셜 로그인창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79" name="Google Shape;389;g7c68b47574_0_118"/>
          <p:cNvGrpSpPr/>
          <p:nvPr/>
        </p:nvGrpSpPr>
        <p:grpSpPr>
          <a:xfrm>
            <a:off x="6476796" y="1523180"/>
            <a:ext cx="1503301" cy="403801"/>
            <a:chOff x="0" y="0"/>
            <a:chExt cx="1503300" cy="403800"/>
          </a:xfrm>
        </p:grpSpPr>
        <p:sp>
          <p:nvSpPr>
            <p:cNvPr id="1077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78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sp>
        <p:nvSpPr>
          <p:cNvPr id="1080" name="Google Shape;390;g7c68b47574_0_118"/>
          <p:cNvSpPr/>
          <p:nvPr/>
        </p:nvSpPr>
        <p:spPr>
          <a:xfrm>
            <a:off x="3805294" y="2529956"/>
            <a:ext cx="2231701" cy="410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b="1"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081" name="Google Shape;391;g7c68b47574_0_118"/>
          <p:cNvSpPr/>
          <p:nvPr/>
        </p:nvSpPr>
        <p:spPr>
          <a:xfrm>
            <a:off x="3805294" y="3163487"/>
            <a:ext cx="2231701" cy="410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b="1"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084" name="Google Shape;392;g7c68b47574_0_118"/>
          <p:cNvGrpSpPr/>
          <p:nvPr/>
        </p:nvGrpSpPr>
        <p:grpSpPr>
          <a:xfrm>
            <a:off x="2258599" y="2529973"/>
            <a:ext cx="1362901" cy="410101"/>
            <a:chOff x="0" y="0"/>
            <a:chExt cx="1362900" cy="410099"/>
          </a:xfrm>
        </p:grpSpPr>
        <p:sp>
          <p:nvSpPr>
            <p:cNvPr id="1082" name="직사각형"/>
            <p:cNvSpPr/>
            <p:nvPr/>
          </p:nvSpPr>
          <p:spPr>
            <a:xfrm>
              <a:off x="-1" y="0"/>
              <a:ext cx="1362902" cy="410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83" name="ID"/>
            <p:cNvSpPr txBox="1"/>
            <p:nvPr/>
          </p:nvSpPr>
          <p:spPr>
            <a:xfrm>
              <a:off x="45724" y="45050"/>
              <a:ext cx="1271452" cy="32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1087" name="Google Shape;393;g7c68b47574_0_118"/>
          <p:cNvGrpSpPr/>
          <p:nvPr/>
        </p:nvGrpSpPr>
        <p:grpSpPr>
          <a:xfrm>
            <a:off x="2258399" y="3163504"/>
            <a:ext cx="1362901" cy="410101"/>
            <a:chOff x="0" y="0"/>
            <a:chExt cx="1362900" cy="410099"/>
          </a:xfrm>
        </p:grpSpPr>
        <p:sp>
          <p:nvSpPr>
            <p:cNvPr id="1085" name="직사각형"/>
            <p:cNvSpPr/>
            <p:nvPr/>
          </p:nvSpPr>
          <p:spPr>
            <a:xfrm>
              <a:off x="-1" y="0"/>
              <a:ext cx="1362902" cy="410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86" name="PASSWORD"/>
            <p:cNvSpPr txBox="1"/>
            <p:nvPr/>
          </p:nvSpPr>
          <p:spPr>
            <a:xfrm>
              <a:off x="45724" y="45050"/>
              <a:ext cx="1271452" cy="32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PASSWORD</a:t>
              </a:r>
            </a:p>
          </p:txBody>
        </p:sp>
      </p:grpSp>
      <p:grpSp>
        <p:nvGrpSpPr>
          <p:cNvPr id="1090" name="Google Shape;394;g7c68b47574_0_118"/>
          <p:cNvGrpSpPr/>
          <p:nvPr/>
        </p:nvGrpSpPr>
        <p:grpSpPr>
          <a:xfrm>
            <a:off x="3396045" y="3775255"/>
            <a:ext cx="1503301" cy="403802"/>
            <a:chOff x="0" y="0"/>
            <a:chExt cx="1503300" cy="403800"/>
          </a:xfrm>
        </p:grpSpPr>
        <p:sp>
          <p:nvSpPr>
            <p:cNvPr id="1088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89" name="로그인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로그인</a:t>
              </a:r>
            </a:p>
          </p:txBody>
        </p:sp>
      </p:grpSp>
      <p:grpSp>
        <p:nvGrpSpPr>
          <p:cNvPr id="1093" name="Google Shape;395;g7c68b47574_0_118"/>
          <p:cNvGrpSpPr/>
          <p:nvPr/>
        </p:nvGrpSpPr>
        <p:grpSpPr>
          <a:xfrm>
            <a:off x="1837725" y="5547626"/>
            <a:ext cx="2231701" cy="616501"/>
            <a:chOff x="0" y="0"/>
            <a:chExt cx="2231700" cy="616500"/>
          </a:xfrm>
        </p:grpSpPr>
        <p:sp>
          <p:nvSpPr>
            <p:cNvPr id="1091" name="직사각형"/>
            <p:cNvSpPr/>
            <p:nvPr/>
          </p:nvSpPr>
          <p:spPr>
            <a:xfrm>
              <a:off x="-1" y="-1"/>
              <a:ext cx="2231702" cy="6165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92" name="NAVER LOGIN"/>
            <p:cNvSpPr txBox="1"/>
            <p:nvPr/>
          </p:nvSpPr>
          <p:spPr>
            <a:xfrm>
              <a:off x="45724" y="122849"/>
              <a:ext cx="2140252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NAVER LOGIN</a:t>
              </a:r>
            </a:p>
          </p:txBody>
        </p:sp>
      </p:grpSp>
      <p:grpSp>
        <p:nvGrpSpPr>
          <p:cNvPr id="1096" name="Google Shape;396;g7c68b47574_0_118"/>
          <p:cNvGrpSpPr/>
          <p:nvPr/>
        </p:nvGrpSpPr>
        <p:grpSpPr>
          <a:xfrm>
            <a:off x="4225974" y="5547626"/>
            <a:ext cx="2231702" cy="616501"/>
            <a:chOff x="0" y="0"/>
            <a:chExt cx="2231700" cy="616500"/>
          </a:xfrm>
        </p:grpSpPr>
        <p:sp>
          <p:nvSpPr>
            <p:cNvPr id="1094" name="직사각형"/>
            <p:cNvSpPr/>
            <p:nvPr/>
          </p:nvSpPr>
          <p:spPr>
            <a:xfrm>
              <a:off x="-1" y="-1"/>
              <a:ext cx="2231702" cy="6165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95" name="GOOGLE LOGIN"/>
            <p:cNvSpPr txBox="1"/>
            <p:nvPr/>
          </p:nvSpPr>
          <p:spPr>
            <a:xfrm>
              <a:off x="45724" y="122849"/>
              <a:ext cx="2140252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GOOGLE LOGIN</a:t>
              </a:r>
            </a:p>
          </p:txBody>
        </p:sp>
      </p:grpSp>
      <p:grpSp>
        <p:nvGrpSpPr>
          <p:cNvPr id="1099" name="Google Shape;397;g7c68b47574_0_118"/>
          <p:cNvGrpSpPr/>
          <p:nvPr/>
        </p:nvGrpSpPr>
        <p:grpSpPr>
          <a:xfrm>
            <a:off x="2333224" y="4295868"/>
            <a:ext cx="1764002" cy="333340"/>
            <a:chOff x="0" y="0"/>
            <a:chExt cx="1764000" cy="333338"/>
          </a:xfrm>
        </p:grpSpPr>
        <p:sp>
          <p:nvSpPr>
            <p:cNvPr id="1097" name="직사각형"/>
            <p:cNvSpPr/>
            <p:nvPr/>
          </p:nvSpPr>
          <p:spPr>
            <a:xfrm>
              <a:off x="0" y="20269"/>
              <a:ext cx="1764001" cy="292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098" name="ID 찾기"/>
            <p:cNvSpPr txBox="1"/>
            <p:nvPr/>
          </p:nvSpPr>
          <p:spPr>
            <a:xfrm>
              <a:off x="45724" y="0"/>
              <a:ext cx="16725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 찾기</a:t>
              </a:r>
            </a:p>
          </p:txBody>
        </p:sp>
      </p:grpSp>
      <p:grpSp>
        <p:nvGrpSpPr>
          <p:cNvPr id="1102" name="Google Shape;398;g7c68b47574_0_118"/>
          <p:cNvGrpSpPr/>
          <p:nvPr/>
        </p:nvGrpSpPr>
        <p:grpSpPr>
          <a:xfrm>
            <a:off x="4198175" y="4295868"/>
            <a:ext cx="1764001" cy="333340"/>
            <a:chOff x="0" y="0"/>
            <a:chExt cx="1764000" cy="333338"/>
          </a:xfrm>
        </p:grpSpPr>
        <p:sp>
          <p:nvSpPr>
            <p:cNvPr id="1100" name="직사각형"/>
            <p:cNvSpPr/>
            <p:nvPr/>
          </p:nvSpPr>
          <p:spPr>
            <a:xfrm>
              <a:off x="0" y="20269"/>
              <a:ext cx="1764001" cy="292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01" name="PASSWORD 찾기"/>
            <p:cNvSpPr txBox="1"/>
            <p:nvPr/>
          </p:nvSpPr>
          <p:spPr>
            <a:xfrm>
              <a:off x="45724" y="0"/>
              <a:ext cx="16725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PASSWORD 찾기</a:t>
              </a:r>
            </a:p>
          </p:txBody>
        </p:sp>
      </p:grpSp>
      <p:grpSp>
        <p:nvGrpSpPr>
          <p:cNvPr id="1105" name="Google Shape;399;g7c68b47574_0_118"/>
          <p:cNvGrpSpPr/>
          <p:nvPr/>
        </p:nvGrpSpPr>
        <p:grpSpPr>
          <a:xfrm>
            <a:off x="3201010" y="3791755"/>
            <a:ext cx="302701" cy="370801"/>
            <a:chOff x="0" y="0"/>
            <a:chExt cx="302700" cy="370799"/>
          </a:xfrm>
        </p:grpSpPr>
        <p:sp>
          <p:nvSpPr>
            <p:cNvPr id="1103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04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08" name="Google Shape;400;g7c68b47574_0_118"/>
          <p:cNvGrpSpPr/>
          <p:nvPr/>
        </p:nvGrpSpPr>
        <p:grpSpPr>
          <a:xfrm>
            <a:off x="3996340" y="4277146"/>
            <a:ext cx="302701" cy="370801"/>
            <a:chOff x="0" y="0"/>
            <a:chExt cx="302700" cy="370799"/>
          </a:xfrm>
        </p:grpSpPr>
        <p:sp>
          <p:nvSpPr>
            <p:cNvPr id="1106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07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111" name="Google Shape;401;g7c68b47574_0_118"/>
          <p:cNvGrpSpPr/>
          <p:nvPr/>
        </p:nvGrpSpPr>
        <p:grpSpPr>
          <a:xfrm>
            <a:off x="2166028" y="4277142"/>
            <a:ext cx="302701" cy="370801"/>
            <a:chOff x="0" y="0"/>
            <a:chExt cx="302700" cy="370799"/>
          </a:xfrm>
        </p:grpSpPr>
        <p:sp>
          <p:nvSpPr>
            <p:cNvPr id="1109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10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114" name="Google Shape;402;g7c68b47574_0_118"/>
          <p:cNvGrpSpPr/>
          <p:nvPr/>
        </p:nvGrpSpPr>
        <p:grpSpPr>
          <a:xfrm>
            <a:off x="1590634" y="5670466"/>
            <a:ext cx="302701" cy="370801"/>
            <a:chOff x="0" y="0"/>
            <a:chExt cx="302700" cy="370799"/>
          </a:xfrm>
        </p:grpSpPr>
        <p:sp>
          <p:nvSpPr>
            <p:cNvPr id="1112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13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117" name="Google Shape;403;g7c68b47574_0_118"/>
          <p:cNvGrpSpPr/>
          <p:nvPr/>
        </p:nvGrpSpPr>
        <p:grpSpPr>
          <a:xfrm>
            <a:off x="4115084" y="5664292"/>
            <a:ext cx="302701" cy="370800"/>
            <a:chOff x="0" y="0"/>
            <a:chExt cx="302700" cy="370799"/>
          </a:xfrm>
        </p:grpSpPr>
        <p:sp>
          <p:nvSpPr>
            <p:cNvPr id="1115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16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120" name="Google Shape;404;g7c68b47574_0_118"/>
          <p:cNvGrpSpPr/>
          <p:nvPr/>
        </p:nvGrpSpPr>
        <p:grpSpPr>
          <a:xfrm>
            <a:off x="3396045" y="4775744"/>
            <a:ext cx="1503301" cy="403801"/>
            <a:chOff x="0" y="0"/>
            <a:chExt cx="1503300" cy="403800"/>
          </a:xfrm>
        </p:grpSpPr>
        <p:sp>
          <p:nvSpPr>
            <p:cNvPr id="1118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19" name="회원가입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회원가입</a:t>
              </a:r>
            </a:p>
          </p:txBody>
        </p:sp>
      </p:grpSp>
      <p:grpSp>
        <p:nvGrpSpPr>
          <p:cNvPr id="1123" name="Google Shape;405;g7c68b47574_0_118"/>
          <p:cNvGrpSpPr/>
          <p:nvPr/>
        </p:nvGrpSpPr>
        <p:grpSpPr>
          <a:xfrm>
            <a:off x="3201009" y="4792230"/>
            <a:ext cx="302701" cy="370801"/>
            <a:chOff x="0" y="0"/>
            <a:chExt cx="302700" cy="370799"/>
          </a:xfrm>
        </p:grpSpPr>
        <p:sp>
          <p:nvSpPr>
            <p:cNvPr id="112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22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" name="Google Shape;410;g7c7335c45f_1_0"/>
          <p:cNvGraphicFramePr/>
          <p:nvPr/>
        </p:nvGraphicFramePr>
        <p:xfrm>
          <a:off x="131601" y="115758"/>
          <a:ext cx="3983476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M - 009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일반 회원 로그인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2단계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6" name="Google Shape;411;g7c7335c45f_1_0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7" name="Google Shape;412;g7c7335c45f_1_0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28" name="Google Shape;413;g7c7335c45f_1_0"/>
          <p:cNvSpPr/>
          <p:nvPr/>
        </p:nvSpPr>
        <p:spPr>
          <a:xfrm>
            <a:off x="2061999" y="1289949"/>
            <a:ext cx="3814801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129" name="Google Shape;414;g7c7335c45f_1_0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ID, PASSWORD 입력 후 로그인 버튼 누르면 로그인 후 메인 화면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ID 찾기 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PASSWORD 찾기 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회원 가입 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NAVER, GOOGLE 소셜 로그인창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132" name="Google Shape;415;g7c7335c45f_1_0"/>
          <p:cNvGrpSpPr/>
          <p:nvPr/>
        </p:nvGrpSpPr>
        <p:grpSpPr>
          <a:xfrm>
            <a:off x="3217746" y="1461280"/>
            <a:ext cx="1503301" cy="403801"/>
            <a:chOff x="0" y="0"/>
            <a:chExt cx="1503300" cy="403800"/>
          </a:xfrm>
        </p:grpSpPr>
        <p:sp>
          <p:nvSpPr>
            <p:cNvPr id="1130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31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sp>
        <p:nvSpPr>
          <p:cNvPr id="1133" name="Google Shape;416;g7c7335c45f_1_0"/>
          <p:cNvSpPr/>
          <p:nvPr/>
        </p:nvSpPr>
        <p:spPr>
          <a:xfrm>
            <a:off x="3324843" y="2174206"/>
            <a:ext cx="2231701" cy="410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b="1"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134" name="Google Shape;417;g7c7335c45f_1_0"/>
          <p:cNvSpPr/>
          <p:nvPr/>
        </p:nvSpPr>
        <p:spPr>
          <a:xfrm>
            <a:off x="3324843" y="2807737"/>
            <a:ext cx="2231701" cy="410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b="1"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137" name="Google Shape;418;g7c7335c45f_1_0"/>
          <p:cNvGrpSpPr/>
          <p:nvPr/>
        </p:nvGrpSpPr>
        <p:grpSpPr>
          <a:xfrm>
            <a:off x="2382367" y="2174200"/>
            <a:ext cx="800701" cy="410101"/>
            <a:chOff x="0" y="0"/>
            <a:chExt cx="800700" cy="410099"/>
          </a:xfrm>
        </p:grpSpPr>
        <p:sp>
          <p:nvSpPr>
            <p:cNvPr id="1135" name="직사각형"/>
            <p:cNvSpPr/>
            <p:nvPr/>
          </p:nvSpPr>
          <p:spPr>
            <a:xfrm>
              <a:off x="-1" y="0"/>
              <a:ext cx="800702" cy="410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36" name="ID"/>
            <p:cNvSpPr txBox="1"/>
            <p:nvPr/>
          </p:nvSpPr>
          <p:spPr>
            <a:xfrm>
              <a:off x="45724" y="45050"/>
              <a:ext cx="709252" cy="32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1140" name="Google Shape;419;g7c7335c45f_1_0"/>
          <p:cNvGrpSpPr/>
          <p:nvPr/>
        </p:nvGrpSpPr>
        <p:grpSpPr>
          <a:xfrm>
            <a:off x="2382249" y="2738474"/>
            <a:ext cx="800701" cy="548601"/>
            <a:chOff x="0" y="0"/>
            <a:chExt cx="800700" cy="548599"/>
          </a:xfrm>
        </p:grpSpPr>
        <p:sp>
          <p:nvSpPr>
            <p:cNvPr id="1138" name="직사각형"/>
            <p:cNvSpPr/>
            <p:nvPr/>
          </p:nvSpPr>
          <p:spPr>
            <a:xfrm>
              <a:off x="0" y="69250"/>
              <a:ext cx="800701" cy="410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39" name="PASSWORD"/>
            <p:cNvSpPr txBox="1"/>
            <p:nvPr/>
          </p:nvSpPr>
          <p:spPr>
            <a:xfrm>
              <a:off x="45724" y="0"/>
              <a:ext cx="709252" cy="54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PASSWORD</a:t>
              </a:r>
            </a:p>
          </p:txBody>
        </p:sp>
      </p:grpSp>
      <p:grpSp>
        <p:nvGrpSpPr>
          <p:cNvPr id="1143" name="Google Shape;420;g7c7335c45f_1_0"/>
          <p:cNvGrpSpPr/>
          <p:nvPr/>
        </p:nvGrpSpPr>
        <p:grpSpPr>
          <a:xfrm>
            <a:off x="3315270" y="3441305"/>
            <a:ext cx="1503301" cy="403801"/>
            <a:chOff x="0" y="0"/>
            <a:chExt cx="1503300" cy="403800"/>
          </a:xfrm>
        </p:grpSpPr>
        <p:sp>
          <p:nvSpPr>
            <p:cNvPr id="1141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42" name="로그인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로그인</a:t>
              </a:r>
            </a:p>
          </p:txBody>
        </p:sp>
      </p:grpSp>
      <p:grpSp>
        <p:nvGrpSpPr>
          <p:cNvPr id="1146" name="Google Shape;421;g7c7335c45f_1_0"/>
          <p:cNvGrpSpPr/>
          <p:nvPr/>
        </p:nvGrpSpPr>
        <p:grpSpPr>
          <a:xfrm>
            <a:off x="2985712" y="5107763"/>
            <a:ext cx="1972501" cy="544801"/>
            <a:chOff x="0" y="0"/>
            <a:chExt cx="1972499" cy="544799"/>
          </a:xfrm>
        </p:grpSpPr>
        <p:sp>
          <p:nvSpPr>
            <p:cNvPr id="1144" name="직사각형"/>
            <p:cNvSpPr/>
            <p:nvPr/>
          </p:nvSpPr>
          <p:spPr>
            <a:xfrm>
              <a:off x="0" y="0"/>
              <a:ext cx="1972500" cy="5448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45" name="NAVER LOGIN"/>
            <p:cNvSpPr txBox="1"/>
            <p:nvPr/>
          </p:nvSpPr>
          <p:spPr>
            <a:xfrm>
              <a:off x="45725" y="87000"/>
              <a:ext cx="1881050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NAVER LOGIN</a:t>
              </a:r>
            </a:p>
          </p:txBody>
        </p:sp>
      </p:grpSp>
      <p:grpSp>
        <p:nvGrpSpPr>
          <p:cNvPr id="1149" name="Google Shape;422;g7c7335c45f_1_0"/>
          <p:cNvGrpSpPr/>
          <p:nvPr/>
        </p:nvGrpSpPr>
        <p:grpSpPr>
          <a:xfrm>
            <a:off x="2980595" y="5747582"/>
            <a:ext cx="1972501" cy="544801"/>
            <a:chOff x="0" y="0"/>
            <a:chExt cx="1972499" cy="544799"/>
          </a:xfrm>
        </p:grpSpPr>
        <p:sp>
          <p:nvSpPr>
            <p:cNvPr id="1147" name="직사각형"/>
            <p:cNvSpPr/>
            <p:nvPr/>
          </p:nvSpPr>
          <p:spPr>
            <a:xfrm>
              <a:off x="0" y="0"/>
              <a:ext cx="1972500" cy="5448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48" name="GOOGLE LOGIN"/>
            <p:cNvSpPr txBox="1"/>
            <p:nvPr/>
          </p:nvSpPr>
          <p:spPr>
            <a:xfrm>
              <a:off x="45725" y="87000"/>
              <a:ext cx="1881050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GOOGLE LOGIN</a:t>
              </a:r>
            </a:p>
          </p:txBody>
        </p:sp>
      </p:grpSp>
      <p:grpSp>
        <p:nvGrpSpPr>
          <p:cNvPr id="1152" name="Google Shape;423;g7c7335c45f_1_0"/>
          <p:cNvGrpSpPr/>
          <p:nvPr/>
        </p:nvGrpSpPr>
        <p:grpSpPr>
          <a:xfrm>
            <a:off x="2339687" y="4070368"/>
            <a:ext cx="1665602" cy="333340"/>
            <a:chOff x="0" y="0"/>
            <a:chExt cx="1665600" cy="333338"/>
          </a:xfrm>
        </p:grpSpPr>
        <p:sp>
          <p:nvSpPr>
            <p:cNvPr id="1150" name="직사각형"/>
            <p:cNvSpPr/>
            <p:nvPr/>
          </p:nvSpPr>
          <p:spPr>
            <a:xfrm>
              <a:off x="0" y="20269"/>
              <a:ext cx="1665601" cy="292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51" name="ID 찾기"/>
            <p:cNvSpPr txBox="1"/>
            <p:nvPr/>
          </p:nvSpPr>
          <p:spPr>
            <a:xfrm>
              <a:off x="45724" y="0"/>
              <a:ext cx="15741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 찾기</a:t>
              </a:r>
            </a:p>
          </p:txBody>
        </p:sp>
      </p:grpSp>
      <p:grpSp>
        <p:nvGrpSpPr>
          <p:cNvPr id="1155" name="Google Shape;424;g7c7335c45f_1_0"/>
          <p:cNvGrpSpPr/>
          <p:nvPr/>
        </p:nvGrpSpPr>
        <p:grpSpPr>
          <a:xfrm>
            <a:off x="4100712" y="3949718"/>
            <a:ext cx="1665601" cy="574640"/>
            <a:chOff x="0" y="0"/>
            <a:chExt cx="1665600" cy="574638"/>
          </a:xfrm>
        </p:grpSpPr>
        <p:sp>
          <p:nvSpPr>
            <p:cNvPr id="1153" name="직사각형"/>
            <p:cNvSpPr/>
            <p:nvPr/>
          </p:nvSpPr>
          <p:spPr>
            <a:xfrm>
              <a:off x="0" y="140919"/>
              <a:ext cx="1665601" cy="292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54" name="PASSWORD 찾기"/>
            <p:cNvSpPr txBox="1"/>
            <p:nvPr/>
          </p:nvSpPr>
          <p:spPr>
            <a:xfrm>
              <a:off x="45724" y="0"/>
              <a:ext cx="1574152" cy="5746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PASSWORD 찾기</a:t>
              </a:r>
            </a:p>
          </p:txBody>
        </p:sp>
      </p:grpSp>
      <p:grpSp>
        <p:nvGrpSpPr>
          <p:cNvPr id="1158" name="Google Shape;425;g7c7335c45f_1_0"/>
          <p:cNvGrpSpPr/>
          <p:nvPr/>
        </p:nvGrpSpPr>
        <p:grpSpPr>
          <a:xfrm>
            <a:off x="3120234" y="3457804"/>
            <a:ext cx="302701" cy="370801"/>
            <a:chOff x="0" y="0"/>
            <a:chExt cx="302700" cy="370799"/>
          </a:xfrm>
        </p:grpSpPr>
        <p:sp>
          <p:nvSpPr>
            <p:cNvPr id="1156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57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61" name="Google Shape;426;g7c7335c45f_1_0"/>
          <p:cNvGrpSpPr/>
          <p:nvPr/>
        </p:nvGrpSpPr>
        <p:grpSpPr>
          <a:xfrm>
            <a:off x="4002802" y="4051635"/>
            <a:ext cx="302701" cy="370801"/>
            <a:chOff x="0" y="0"/>
            <a:chExt cx="302700" cy="370799"/>
          </a:xfrm>
        </p:grpSpPr>
        <p:sp>
          <p:nvSpPr>
            <p:cNvPr id="1159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60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164" name="Google Shape;427;g7c7335c45f_1_0"/>
          <p:cNvGrpSpPr/>
          <p:nvPr/>
        </p:nvGrpSpPr>
        <p:grpSpPr>
          <a:xfrm>
            <a:off x="2172491" y="4051629"/>
            <a:ext cx="302701" cy="370801"/>
            <a:chOff x="0" y="0"/>
            <a:chExt cx="302700" cy="370799"/>
          </a:xfrm>
        </p:grpSpPr>
        <p:sp>
          <p:nvSpPr>
            <p:cNvPr id="1162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63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167" name="Google Shape;428;g7c7335c45f_1_0"/>
          <p:cNvGrpSpPr/>
          <p:nvPr/>
        </p:nvGrpSpPr>
        <p:grpSpPr>
          <a:xfrm>
            <a:off x="2812408" y="5233179"/>
            <a:ext cx="302701" cy="370801"/>
            <a:chOff x="0" y="0"/>
            <a:chExt cx="302700" cy="370799"/>
          </a:xfrm>
        </p:grpSpPr>
        <p:sp>
          <p:nvSpPr>
            <p:cNvPr id="1165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66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170" name="Google Shape;429;g7c7335c45f_1_0"/>
          <p:cNvGrpSpPr/>
          <p:nvPr/>
        </p:nvGrpSpPr>
        <p:grpSpPr>
          <a:xfrm>
            <a:off x="2817522" y="5837141"/>
            <a:ext cx="302701" cy="370801"/>
            <a:chOff x="0" y="0"/>
            <a:chExt cx="302700" cy="370799"/>
          </a:xfrm>
        </p:grpSpPr>
        <p:sp>
          <p:nvSpPr>
            <p:cNvPr id="1168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69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173" name="Google Shape;430;g7c7335c45f_1_0"/>
          <p:cNvGrpSpPr/>
          <p:nvPr/>
        </p:nvGrpSpPr>
        <p:grpSpPr>
          <a:xfrm>
            <a:off x="3215195" y="4543705"/>
            <a:ext cx="1503301" cy="403801"/>
            <a:chOff x="0" y="0"/>
            <a:chExt cx="1503300" cy="403800"/>
          </a:xfrm>
        </p:grpSpPr>
        <p:sp>
          <p:nvSpPr>
            <p:cNvPr id="1171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72" name="회원가입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회원가입</a:t>
              </a:r>
            </a:p>
          </p:txBody>
        </p:sp>
      </p:grpSp>
      <p:grpSp>
        <p:nvGrpSpPr>
          <p:cNvPr id="1176" name="Google Shape;431;g7c7335c45f_1_0"/>
          <p:cNvGrpSpPr/>
          <p:nvPr/>
        </p:nvGrpSpPr>
        <p:grpSpPr>
          <a:xfrm>
            <a:off x="3115109" y="4560217"/>
            <a:ext cx="302701" cy="370801"/>
            <a:chOff x="0" y="0"/>
            <a:chExt cx="302700" cy="370799"/>
          </a:xfrm>
        </p:grpSpPr>
        <p:sp>
          <p:nvSpPr>
            <p:cNvPr id="117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75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436;g7c68b47574_0_147"/>
          <p:cNvSpPr/>
          <p:nvPr/>
        </p:nvSpPr>
        <p:spPr>
          <a:xfrm>
            <a:off x="4174054" y="5718862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179" name="Google Shape;437;g7c68b47574_0_147"/>
          <p:cNvGraphicFramePr/>
          <p:nvPr/>
        </p:nvGraphicFramePr>
        <p:xfrm>
          <a:off x="131601" y="115758"/>
          <a:ext cx="4124100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P - 010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일반 회원 가입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3단계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0" name="Google Shape;438;g7c68b47574_0_147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1" name="Google Shape;439;g7c68b47574_0_147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82" name="Google Shape;440;g7c68b47574_0_147"/>
          <p:cNvSpPr/>
          <p:nvPr/>
        </p:nvSpPr>
        <p:spPr>
          <a:xfrm>
            <a:off x="131601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183" name="Google Shape;441;g7c68b47574_0_147"/>
          <p:cNvGraphicFramePr/>
          <p:nvPr/>
        </p:nvGraphicFramePr>
        <p:xfrm>
          <a:off x="8509686" y="1289960"/>
          <a:ext cx="3532000" cy="534992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82900"/>
                <a:gridCol w="3149100"/>
              </a:tblGrid>
              <a:tr h="46232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312475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1</a:t>
                      </a:r>
                    </a:p>
                    <a:p>
                      <a:pPr algn="ctr">
                        <a:defRPr sz="1500"/>
                      </a:pPr>
                      <a:r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프로필 사진 등록 버튼(2) 클릭시 사진 등록 팝업창 호출, 사진 등록 완료시 (1)에 프로필 사진 표시 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089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가입 인증 이메일 전송, 이메일에 포함된 링크를 클릭하면 이메일 인증 완료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41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입력한 휴대폰 번호로 인증번호 요청 전송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59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관심사 카테고리 3개까지 선택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6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가입 완료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186" name="Google Shape;442;g7c68b47574_0_147"/>
          <p:cNvGrpSpPr/>
          <p:nvPr/>
        </p:nvGrpSpPr>
        <p:grpSpPr>
          <a:xfrm>
            <a:off x="6391495" y="6126231"/>
            <a:ext cx="1503301" cy="403801"/>
            <a:chOff x="0" y="0"/>
            <a:chExt cx="1503300" cy="403800"/>
          </a:xfrm>
        </p:grpSpPr>
        <p:sp>
          <p:nvSpPr>
            <p:cNvPr id="1184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85" name="가입완료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가입완료</a:t>
              </a:r>
            </a:p>
          </p:txBody>
        </p:sp>
      </p:grpSp>
      <p:grpSp>
        <p:nvGrpSpPr>
          <p:cNvPr id="1189" name="Google Shape;443;g7c68b47574_0_147"/>
          <p:cNvGrpSpPr/>
          <p:nvPr/>
        </p:nvGrpSpPr>
        <p:grpSpPr>
          <a:xfrm>
            <a:off x="436195" y="3193743"/>
            <a:ext cx="2231702" cy="333340"/>
            <a:chOff x="0" y="0"/>
            <a:chExt cx="2231700" cy="333338"/>
          </a:xfrm>
        </p:grpSpPr>
        <p:sp>
          <p:nvSpPr>
            <p:cNvPr id="1187" name="직사각형"/>
            <p:cNvSpPr/>
            <p:nvPr/>
          </p:nvSpPr>
          <p:spPr>
            <a:xfrm>
              <a:off x="0" y="27469"/>
              <a:ext cx="22317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88" name="프로필 사진 등록"/>
            <p:cNvSpPr txBox="1"/>
            <p:nvPr/>
          </p:nvSpPr>
          <p:spPr>
            <a:xfrm>
              <a:off x="45724" y="0"/>
              <a:ext cx="21402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프로필 사진 등록</a:t>
              </a:r>
            </a:p>
          </p:txBody>
        </p:sp>
      </p:grpSp>
      <p:sp>
        <p:nvSpPr>
          <p:cNvPr id="1190" name="Google Shape;444;g7c68b47574_0_147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193" name="Google Shape;445;g7c68b47574_0_147"/>
          <p:cNvGrpSpPr/>
          <p:nvPr/>
        </p:nvGrpSpPr>
        <p:grpSpPr>
          <a:xfrm>
            <a:off x="822334" y="1712479"/>
            <a:ext cx="302701" cy="370801"/>
            <a:chOff x="0" y="0"/>
            <a:chExt cx="302700" cy="370799"/>
          </a:xfrm>
        </p:grpSpPr>
        <p:sp>
          <p:nvSpPr>
            <p:cNvPr id="119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92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96" name="Google Shape;446;g7c68b47574_0_147"/>
          <p:cNvGrpSpPr/>
          <p:nvPr/>
        </p:nvGrpSpPr>
        <p:grpSpPr>
          <a:xfrm>
            <a:off x="263552" y="3175022"/>
            <a:ext cx="302701" cy="370801"/>
            <a:chOff x="0" y="0"/>
            <a:chExt cx="302700" cy="370799"/>
          </a:xfrm>
        </p:grpSpPr>
        <p:sp>
          <p:nvSpPr>
            <p:cNvPr id="119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195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197" name="Google Shape;447;g7c68b47574_0_147"/>
          <p:cNvSpPr/>
          <p:nvPr/>
        </p:nvSpPr>
        <p:spPr>
          <a:xfrm>
            <a:off x="4127408" y="1998012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198" name="Google Shape;448;g7c68b47574_0_147"/>
          <p:cNvSpPr/>
          <p:nvPr/>
        </p:nvSpPr>
        <p:spPr>
          <a:xfrm>
            <a:off x="4127408" y="2405454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199" name="Google Shape;449;g7c68b47574_0_147"/>
          <p:cNvSpPr/>
          <p:nvPr/>
        </p:nvSpPr>
        <p:spPr>
          <a:xfrm>
            <a:off x="4127408" y="2812895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200" name="Google Shape;450;g7c68b47574_0_147"/>
          <p:cNvSpPr/>
          <p:nvPr/>
        </p:nvSpPr>
        <p:spPr>
          <a:xfrm>
            <a:off x="4127408" y="3220337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201" name="Google Shape;451;g7c68b47574_0_147"/>
          <p:cNvSpPr/>
          <p:nvPr/>
        </p:nvSpPr>
        <p:spPr>
          <a:xfrm>
            <a:off x="4127408" y="4035221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202" name="Google Shape;452;g7c68b47574_0_147"/>
          <p:cNvSpPr/>
          <p:nvPr/>
        </p:nvSpPr>
        <p:spPr>
          <a:xfrm>
            <a:off x="4127408" y="4442662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203" name="Google Shape;453;g7c68b47574_0_147"/>
          <p:cNvSpPr/>
          <p:nvPr/>
        </p:nvSpPr>
        <p:spPr>
          <a:xfrm>
            <a:off x="4127405" y="5283150"/>
            <a:ext cx="1037400" cy="278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206" name="Google Shape;454;g7c68b47574_0_147"/>
          <p:cNvGrpSpPr/>
          <p:nvPr/>
        </p:nvGrpSpPr>
        <p:grpSpPr>
          <a:xfrm>
            <a:off x="2832004" y="1977224"/>
            <a:ext cx="1131301" cy="320001"/>
            <a:chOff x="0" y="0"/>
            <a:chExt cx="1131300" cy="319999"/>
          </a:xfrm>
        </p:grpSpPr>
        <p:sp>
          <p:nvSpPr>
            <p:cNvPr id="1204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05" name="ID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1209" name="Google Shape;455;g7c68b47574_0_147"/>
          <p:cNvGrpSpPr/>
          <p:nvPr/>
        </p:nvGrpSpPr>
        <p:grpSpPr>
          <a:xfrm>
            <a:off x="2832004" y="2378316"/>
            <a:ext cx="1131301" cy="332701"/>
            <a:chOff x="0" y="0"/>
            <a:chExt cx="1131300" cy="332699"/>
          </a:xfrm>
        </p:grpSpPr>
        <p:sp>
          <p:nvSpPr>
            <p:cNvPr id="1207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08" name="비밀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</a:t>
              </a:r>
            </a:p>
          </p:txBody>
        </p:sp>
      </p:grpSp>
      <p:grpSp>
        <p:nvGrpSpPr>
          <p:cNvPr id="1212" name="Google Shape;456;g7c68b47574_0_147"/>
          <p:cNvGrpSpPr/>
          <p:nvPr/>
        </p:nvGrpSpPr>
        <p:grpSpPr>
          <a:xfrm>
            <a:off x="2832004" y="2785757"/>
            <a:ext cx="1131301" cy="332701"/>
            <a:chOff x="0" y="0"/>
            <a:chExt cx="1131300" cy="332699"/>
          </a:xfrm>
        </p:grpSpPr>
        <p:sp>
          <p:nvSpPr>
            <p:cNvPr id="1210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11" name="이름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이름</a:t>
              </a:r>
            </a:p>
          </p:txBody>
        </p:sp>
      </p:grpSp>
      <p:grpSp>
        <p:nvGrpSpPr>
          <p:cNvPr id="1215" name="Google Shape;457;g7c68b47574_0_147"/>
          <p:cNvGrpSpPr/>
          <p:nvPr/>
        </p:nvGrpSpPr>
        <p:grpSpPr>
          <a:xfrm>
            <a:off x="2832004" y="3193199"/>
            <a:ext cx="1131301" cy="332701"/>
            <a:chOff x="0" y="0"/>
            <a:chExt cx="1131300" cy="332699"/>
          </a:xfrm>
        </p:grpSpPr>
        <p:sp>
          <p:nvSpPr>
            <p:cNvPr id="1213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14" name="생년월일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생년월일</a:t>
              </a:r>
            </a:p>
          </p:txBody>
        </p:sp>
      </p:grpSp>
      <p:grpSp>
        <p:nvGrpSpPr>
          <p:cNvPr id="1218" name="Google Shape;458;g7c68b47574_0_147"/>
          <p:cNvGrpSpPr/>
          <p:nvPr/>
        </p:nvGrpSpPr>
        <p:grpSpPr>
          <a:xfrm>
            <a:off x="2832004" y="4008083"/>
            <a:ext cx="1131301" cy="332701"/>
            <a:chOff x="0" y="0"/>
            <a:chExt cx="1131300" cy="332699"/>
          </a:xfrm>
        </p:grpSpPr>
        <p:sp>
          <p:nvSpPr>
            <p:cNvPr id="1216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17" name="주소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</a:t>
              </a:r>
            </a:p>
          </p:txBody>
        </p:sp>
      </p:grpSp>
      <p:grpSp>
        <p:nvGrpSpPr>
          <p:cNvPr id="1221" name="Google Shape;459;g7c68b47574_0_147"/>
          <p:cNvGrpSpPr/>
          <p:nvPr/>
        </p:nvGrpSpPr>
        <p:grpSpPr>
          <a:xfrm>
            <a:off x="2832004" y="4415524"/>
            <a:ext cx="1131301" cy="332701"/>
            <a:chOff x="0" y="0"/>
            <a:chExt cx="1131300" cy="332699"/>
          </a:xfrm>
        </p:grpSpPr>
        <p:sp>
          <p:nvSpPr>
            <p:cNvPr id="1219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20" name="전화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전화번호</a:t>
              </a:r>
            </a:p>
          </p:txBody>
        </p:sp>
      </p:grpSp>
      <p:grpSp>
        <p:nvGrpSpPr>
          <p:cNvPr id="1224" name="Google Shape;460;g7c68b47574_0_147"/>
          <p:cNvGrpSpPr/>
          <p:nvPr/>
        </p:nvGrpSpPr>
        <p:grpSpPr>
          <a:xfrm>
            <a:off x="2221825" y="5255705"/>
            <a:ext cx="1741200" cy="333340"/>
            <a:chOff x="0" y="0"/>
            <a:chExt cx="1741198" cy="333338"/>
          </a:xfrm>
        </p:grpSpPr>
        <p:sp>
          <p:nvSpPr>
            <p:cNvPr id="1222" name="직사각형"/>
            <p:cNvSpPr/>
            <p:nvPr/>
          </p:nvSpPr>
          <p:spPr>
            <a:xfrm>
              <a:off x="0" y="27469"/>
              <a:ext cx="17411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23" name="관심사 카테고리"/>
            <p:cNvSpPr txBox="1"/>
            <p:nvPr/>
          </p:nvSpPr>
          <p:spPr>
            <a:xfrm>
              <a:off x="45724" y="0"/>
              <a:ext cx="1649750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관심사 카테고리</a:t>
              </a:r>
            </a:p>
          </p:txBody>
        </p:sp>
      </p:grpSp>
      <p:grpSp>
        <p:nvGrpSpPr>
          <p:cNvPr id="1227" name="Google Shape;461;g7c68b47574_0_147"/>
          <p:cNvGrpSpPr/>
          <p:nvPr/>
        </p:nvGrpSpPr>
        <p:grpSpPr>
          <a:xfrm>
            <a:off x="6391495" y="1420331"/>
            <a:ext cx="1503301" cy="403801"/>
            <a:chOff x="0" y="0"/>
            <a:chExt cx="1503300" cy="403800"/>
          </a:xfrm>
        </p:grpSpPr>
        <p:sp>
          <p:nvSpPr>
            <p:cNvPr id="1225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26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pSp>
        <p:nvGrpSpPr>
          <p:cNvPr id="1230" name="Google Shape;462;g7c68b47574_0_147"/>
          <p:cNvGrpSpPr/>
          <p:nvPr/>
        </p:nvGrpSpPr>
        <p:grpSpPr>
          <a:xfrm>
            <a:off x="6486102" y="1970555"/>
            <a:ext cx="1344901" cy="333340"/>
            <a:chOff x="0" y="0"/>
            <a:chExt cx="1344899" cy="333338"/>
          </a:xfrm>
        </p:grpSpPr>
        <p:sp>
          <p:nvSpPr>
            <p:cNvPr id="1228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29" name="ID 중복검사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 중복검사</a:t>
              </a:r>
            </a:p>
          </p:txBody>
        </p:sp>
      </p:grpSp>
      <p:grpSp>
        <p:nvGrpSpPr>
          <p:cNvPr id="1233" name="Google Shape;463;g7c68b47574_0_147"/>
          <p:cNvGrpSpPr/>
          <p:nvPr/>
        </p:nvGrpSpPr>
        <p:grpSpPr>
          <a:xfrm>
            <a:off x="6486102" y="2422855"/>
            <a:ext cx="1344901" cy="333340"/>
            <a:chOff x="0" y="0"/>
            <a:chExt cx="1344899" cy="333338"/>
          </a:xfrm>
        </p:grpSpPr>
        <p:sp>
          <p:nvSpPr>
            <p:cNvPr id="1231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32" name="비밀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 확인</a:t>
              </a:r>
            </a:p>
          </p:txBody>
        </p:sp>
      </p:grpSp>
      <p:sp>
        <p:nvSpPr>
          <p:cNvPr id="1234" name="Google Shape;464;g7c68b47574_0_147"/>
          <p:cNvSpPr/>
          <p:nvPr/>
        </p:nvSpPr>
        <p:spPr>
          <a:xfrm rot="10800000">
            <a:off x="4897034" y="533683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37" name="Google Shape;465;g7c68b47574_0_147"/>
          <p:cNvGrpSpPr/>
          <p:nvPr/>
        </p:nvGrpSpPr>
        <p:grpSpPr>
          <a:xfrm>
            <a:off x="6486102" y="4415205"/>
            <a:ext cx="1344901" cy="333340"/>
            <a:chOff x="0" y="0"/>
            <a:chExt cx="1344899" cy="333338"/>
          </a:xfrm>
        </p:grpSpPr>
        <p:sp>
          <p:nvSpPr>
            <p:cNvPr id="1235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36" name="인증번호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요청</a:t>
              </a:r>
            </a:p>
          </p:txBody>
        </p:sp>
      </p:grpSp>
      <p:grpSp>
        <p:nvGrpSpPr>
          <p:cNvPr id="1240" name="Google Shape;466;g7c68b47574_0_147"/>
          <p:cNvGrpSpPr/>
          <p:nvPr/>
        </p:nvGrpSpPr>
        <p:grpSpPr>
          <a:xfrm>
            <a:off x="4522799" y="4822634"/>
            <a:ext cx="1836300" cy="333340"/>
            <a:chOff x="0" y="0"/>
            <a:chExt cx="1836298" cy="333338"/>
          </a:xfrm>
        </p:grpSpPr>
        <p:sp>
          <p:nvSpPr>
            <p:cNvPr id="1238" name="직사각형"/>
            <p:cNvSpPr/>
            <p:nvPr/>
          </p:nvSpPr>
          <p:spPr>
            <a:xfrm>
              <a:off x="0" y="27469"/>
              <a:ext cx="18362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39" name="인증번호 입력"/>
            <p:cNvSpPr txBox="1"/>
            <p:nvPr/>
          </p:nvSpPr>
          <p:spPr>
            <a:xfrm>
              <a:off x="45724" y="0"/>
              <a:ext cx="1744850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입력</a:t>
              </a:r>
            </a:p>
          </p:txBody>
        </p:sp>
      </p:grpSp>
      <p:grpSp>
        <p:nvGrpSpPr>
          <p:cNvPr id="1243" name="Google Shape;467;g7c68b47574_0_147"/>
          <p:cNvGrpSpPr/>
          <p:nvPr/>
        </p:nvGrpSpPr>
        <p:grpSpPr>
          <a:xfrm>
            <a:off x="6486102" y="4822218"/>
            <a:ext cx="1344901" cy="333340"/>
            <a:chOff x="0" y="0"/>
            <a:chExt cx="1344899" cy="333338"/>
          </a:xfrm>
        </p:grpSpPr>
        <p:sp>
          <p:nvSpPr>
            <p:cNvPr id="1241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42" name="인증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확인</a:t>
              </a:r>
            </a:p>
          </p:txBody>
        </p:sp>
      </p:grpSp>
      <p:grpSp>
        <p:nvGrpSpPr>
          <p:cNvPr id="1246" name="Google Shape;468;g7c68b47574_0_147"/>
          <p:cNvGrpSpPr/>
          <p:nvPr/>
        </p:nvGrpSpPr>
        <p:grpSpPr>
          <a:xfrm>
            <a:off x="6486102" y="3992805"/>
            <a:ext cx="1344901" cy="333340"/>
            <a:chOff x="0" y="0"/>
            <a:chExt cx="1344899" cy="333338"/>
          </a:xfrm>
        </p:grpSpPr>
        <p:sp>
          <p:nvSpPr>
            <p:cNvPr id="1244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45" name="주소 검색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 검색</a:t>
              </a:r>
            </a:p>
          </p:txBody>
        </p:sp>
      </p:grpSp>
      <p:sp>
        <p:nvSpPr>
          <p:cNvPr id="1247" name="Google Shape;469;g7c68b47574_0_147"/>
          <p:cNvSpPr/>
          <p:nvPr/>
        </p:nvSpPr>
        <p:spPr>
          <a:xfrm>
            <a:off x="4127408" y="3627778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250" name="Google Shape;470;g7c68b47574_0_147"/>
          <p:cNvGrpSpPr/>
          <p:nvPr/>
        </p:nvGrpSpPr>
        <p:grpSpPr>
          <a:xfrm>
            <a:off x="2832004" y="3606992"/>
            <a:ext cx="1131301" cy="320001"/>
            <a:chOff x="0" y="0"/>
            <a:chExt cx="1131300" cy="319999"/>
          </a:xfrm>
        </p:grpSpPr>
        <p:sp>
          <p:nvSpPr>
            <p:cNvPr id="1248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49" name="e-mail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e-mail</a:t>
              </a:r>
            </a:p>
          </p:txBody>
        </p:sp>
      </p:grpSp>
      <p:grpSp>
        <p:nvGrpSpPr>
          <p:cNvPr id="1253" name="Google Shape;471;g7c68b47574_0_147"/>
          <p:cNvGrpSpPr/>
          <p:nvPr/>
        </p:nvGrpSpPr>
        <p:grpSpPr>
          <a:xfrm>
            <a:off x="6486102" y="3622530"/>
            <a:ext cx="1344901" cy="333340"/>
            <a:chOff x="0" y="0"/>
            <a:chExt cx="1344899" cy="333338"/>
          </a:xfrm>
        </p:grpSpPr>
        <p:sp>
          <p:nvSpPr>
            <p:cNvPr id="1251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52" name="인증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 요청</a:t>
              </a:r>
            </a:p>
          </p:txBody>
        </p:sp>
      </p:grpSp>
      <p:grpSp>
        <p:nvGrpSpPr>
          <p:cNvPr id="1256" name="Google Shape;472;g7c68b47574_0_147"/>
          <p:cNvGrpSpPr/>
          <p:nvPr/>
        </p:nvGrpSpPr>
        <p:grpSpPr>
          <a:xfrm>
            <a:off x="3996359" y="5238264"/>
            <a:ext cx="302701" cy="370801"/>
            <a:chOff x="0" y="0"/>
            <a:chExt cx="302700" cy="370799"/>
          </a:xfrm>
        </p:grpSpPr>
        <p:sp>
          <p:nvSpPr>
            <p:cNvPr id="125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55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259" name="Google Shape;473;g7c68b47574_0_147"/>
          <p:cNvGrpSpPr/>
          <p:nvPr/>
        </p:nvGrpSpPr>
        <p:grpSpPr>
          <a:xfrm>
            <a:off x="6285315" y="6142715"/>
            <a:ext cx="302701" cy="370801"/>
            <a:chOff x="0" y="0"/>
            <a:chExt cx="302700" cy="370799"/>
          </a:xfrm>
        </p:grpSpPr>
        <p:sp>
          <p:nvSpPr>
            <p:cNvPr id="1257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58" name="6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262" name="Google Shape;474;g7c68b47574_0_147"/>
          <p:cNvGrpSpPr/>
          <p:nvPr/>
        </p:nvGrpSpPr>
        <p:grpSpPr>
          <a:xfrm>
            <a:off x="6285334" y="3604004"/>
            <a:ext cx="302701" cy="370801"/>
            <a:chOff x="0" y="0"/>
            <a:chExt cx="302700" cy="370799"/>
          </a:xfrm>
        </p:grpSpPr>
        <p:sp>
          <p:nvSpPr>
            <p:cNvPr id="126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61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265" name="Google Shape;475;g7c68b47574_0_147"/>
          <p:cNvGrpSpPr/>
          <p:nvPr/>
        </p:nvGrpSpPr>
        <p:grpSpPr>
          <a:xfrm>
            <a:off x="6285319" y="4396260"/>
            <a:ext cx="302701" cy="370801"/>
            <a:chOff x="0" y="0"/>
            <a:chExt cx="302700" cy="370799"/>
          </a:xfrm>
        </p:grpSpPr>
        <p:sp>
          <p:nvSpPr>
            <p:cNvPr id="1263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64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266" name="Google Shape;476;g7c68b47574_0_147"/>
          <p:cNvSpPr/>
          <p:nvPr/>
        </p:nvSpPr>
        <p:spPr>
          <a:xfrm>
            <a:off x="5329204" y="5283174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267" name="Google Shape;477;g7c68b47574_0_147"/>
          <p:cNvSpPr/>
          <p:nvPr/>
        </p:nvSpPr>
        <p:spPr>
          <a:xfrm rot="10800000">
            <a:off x="6098834" y="5336857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68" name="Google Shape;478;g7c68b47574_0_147"/>
          <p:cNvSpPr/>
          <p:nvPr/>
        </p:nvSpPr>
        <p:spPr>
          <a:xfrm>
            <a:off x="6531005" y="5289274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269" name="Google Shape;479;g7c68b47574_0_147"/>
          <p:cNvSpPr/>
          <p:nvPr/>
        </p:nvSpPr>
        <p:spPr>
          <a:xfrm rot="10800000">
            <a:off x="7300634" y="5342957"/>
            <a:ext cx="201001" cy="173700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272" name="Google Shape;480;g7c68b47574_0_147"/>
          <p:cNvGrpSpPr/>
          <p:nvPr/>
        </p:nvGrpSpPr>
        <p:grpSpPr>
          <a:xfrm>
            <a:off x="5200174" y="729771"/>
            <a:ext cx="6841501" cy="478258"/>
            <a:chOff x="0" y="0"/>
            <a:chExt cx="6841500" cy="478256"/>
          </a:xfrm>
        </p:grpSpPr>
        <p:sp>
          <p:nvSpPr>
            <p:cNvPr id="1270" name="직사각형"/>
            <p:cNvSpPr/>
            <p:nvPr/>
          </p:nvSpPr>
          <p:spPr>
            <a:xfrm>
              <a:off x="0" y="37228"/>
              <a:ext cx="6841501" cy="403801"/>
            </a:xfrm>
            <a:prstGeom prst="rect">
              <a:avLst/>
            </a:prstGeom>
            <a:solidFill>
              <a:srgbClr val="F4CCCC"/>
            </a:solidFill>
            <a:ln w="9525" cap="flat">
              <a:solidFill>
                <a:srgbClr val="4454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71" name="*프로필 사진 &amp; 주소 제외, 관심사 카테고리 1개 포함, 모든 항목 필수"/>
            <p:cNvSpPr txBox="1"/>
            <p:nvPr/>
          </p:nvSpPr>
          <p:spPr>
            <a:xfrm>
              <a:off x="0" y="0"/>
              <a:ext cx="6841501" cy="478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*프로필 사진 &amp; 주소 제외, 관심사 카테고리 1개 포함, 모든 항목 필수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4" name="Google Shape;485;g7c7335c45f_0_0"/>
          <p:cNvGraphicFramePr/>
          <p:nvPr/>
        </p:nvGraphicFramePr>
        <p:xfrm>
          <a:off x="131601" y="115758"/>
          <a:ext cx="3983476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M - 010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일반 회원 가입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3단계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5" name="Google Shape;486;g7c7335c45f_0_0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76" name="Google Shape;487;g7c7335c45f_0_0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77" name="Google Shape;488;g7c7335c45f_0_0"/>
          <p:cNvSpPr/>
          <p:nvPr/>
        </p:nvSpPr>
        <p:spPr>
          <a:xfrm>
            <a:off x="131599" y="1245124"/>
            <a:ext cx="3814802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278" name="Google Shape;489;g7c7335c45f_0_0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1</a:t>
                      </a:r>
                    </a:p>
                    <a:p>
                      <a:pPr algn="ctr">
                        <a:defRPr sz="1500"/>
                      </a:pPr>
                      <a:r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프로필 사진 등록 버튼(2) 클릭시 사진 등록 팝업창 호출, 사진 등록 완료시 (1)에 프로필 사진 표시 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가입 인증 이메일 전송, 이메일에 포함된 링크를 클릭하면 이메일 인증 완료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입력한 휴대폰 번호로 인증번호 요청 전송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관심사 카테고리 3개까지 선택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가입 완료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81" name="Google Shape;490;g7c7335c45f_0_0"/>
          <p:cNvGrpSpPr/>
          <p:nvPr/>
        </p:nvGrpSpPr>
        <p:grpSpPr>
          <a:xfrm>
            <a:off x="1287346" y="1416455"/>
            <a:ext cx="1503301" cy="403801"/>
            <a:chOff x="0" y="0"/>
            <a:chExt cx="1503300" cy="403800"/>
          </a:xfrm>
        </p:grpSpPr>
        <p:sp>
          <p:nvSpPr>
            <p:cNvPr id="1279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80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sp>
        <p:nvSpPr>
          <p:cNvPr id="1282" name="Google Shape;491;g7c7335c45f_0_0"/>
          <p:cNvSpPr/>
          <p:nvPr/>
        </p:nvSpPr>
        <p:spPr>
          <a:xfrm>
            <a:off x="4188600" y="1245149"/>
            <a:ext cx="3814801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285" name="Google Shape;492;g7c7335c45f_0_0"/>
          <p:cNvGrpSpPr/>
          <p:nvPr/>
        </p:nvGrpSpPr>
        <p:grpSpPr>
          <a:xfrm>
            <a:off x="1067924" y="3012568"/>
            <a:ext cx="1938602" cy="333340"/>
            <a:chOff x="0" y="0"/>
            <a:chExt cx="1938600" cy="333338"/>
          </a:xfrm>
        </p:grpSpPr>
        <p:sp>
          <p:nvSpPr>
            <p:cNvPr id="1283" name="직사각형"/>
            <p:cNvSpPr/>
            <p:nvPr/>
          </p:nvSpPr>
          <p:spPr>
            <a:xfrm>
              <a:off x="0" y="4369"/>
              <a:ext cx="1938601" cy="324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84" name="프로필 사진 등록"/>
            <p:cNvSpPr txBox="1"/>
            <p:nvPr/>
          </p:nvSpPr>
          <p:spPr>
            <a:xfrm>
              <a:off x="45724" y="0"/>
              <a:ext cx="18471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프로필 사진 등록</a:t>
              </a:r>
            </a:p>
          </p:txBody>
        </p:sp>
      </p:grpSp>
      <p:sp>
        <p:nvSpPr>
          <p:cNvPr id="1286" name="Google Shape;493;g7c7335c45f_0_0"/>
          <p:cNvSpPr/>
          <p:nvPr/>
        </p:nvSpPr>
        <p:spPr>
          <a:xfrm>
            <a:off x="1584227" y="1970925"/>
            <a:ext cx="906002" cy="940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287" name="Google Shape;494;g7c7335c45f_0_0"/>
          <p:cNvSpPr/>
          <p:nvPr/>
        </p:nvSpPr>
        <p:spPr>
          <a:xfrm>
            <a:off x="1570857" y="3555638"/>
            <a:ext cx="2231702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288" name="Google Shape;495;g7c7335c45f_0_0"/>
          <p:cNvSpPr/>
          <p:nvPr/>
        </p:nvSpPr>
        <p:spPr>
          <a:xfrm>
            <a:off x="1570857" y="4267880"/>
            <a:ext cx="2231702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289" name="Google Shape;496;g7c7335c45f_0_0"/>
          <p:cNvSpPr/>
          <p:nvPr/>
        </p:nvSpPr>
        <p:spPr>
          <a:xfrm>
            <a:off x="1570857" y="5132520"/>
            <a:ext cx="2231702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290" name="Google Shape;497;g7c7335c45f_0_0"/>
          <p:cNvSpPr/>
          <p:nvPr/>
        </p:nvSpPr>
        <p:spPr>
          <a:xfrm>
            <a:off x="1570857" y="5539963"/>
            <a:ext cx="2231702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293" name="Google Shape;498;g7c7335c45f_0_0"/>
          <p:cNvGrpSpPr/>
          <p:nvPr/>
        </p:nvGrpSpPr>
        <p:grpSpPr>
          <a:xfrm>
            <a:off x="275453" y="3534850"/>
            <a:ext cx="1131302" cy="320001"/>
            <a:chOff x="0" y="0"/>
            <a:chExt cx="1131300" cy="319999"/>
          </a:xfrm>
        </p:grpSpPr>
        <p:sp>
          <p:nvSpPr>
            <p:cNvPr id="1291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92" name="ID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1296" name="Google Shape;499;g7c7335c45f_0_0"/>
          <p:cNvGrpSpPr/>
          <p:nvPr/>
        </p:nvGrpSpPr>
        <p:grpSpPr>
          <a:xfrm>
            <a:off x="275453" y="4240741"/>
            <a:ext cx="1131302" cy="332701"/>
            <a:chOff x="0" y="0"/>
            <a:chExt cx="1131300" cy="332699"/>
          </a:xfrm>
        </p:grpSpPr>
        <p:sp>
          <p:nvSpPr>
            <p:cNvPr id="1294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95" name="비밀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</a:t>
              </a:r>
            </a:p>
          </p:txBody>
        </p:sp>
      </p:grpSp>
      <p:grpSp>
        <p:nvGrpSpPr>
          <p:cNvPr id="1299" name="Google Shape;500;g7c7335c45f_0_0"/>
          <p:cNvGrpSpPr/>
          <p:nvPr/>
        </p:nvGrpSpPr>
        <p:grpSpPr>
          <a:xfrm>
            <a:off x="275453" y="5105382"/>
            <a:ext cx="1131302" cy="332701"/>
            <a:chOff x="0" y="0"/>
            <a:chExt cx="1131300" cy="332699"/>
          </a:xfrm>
        </p:grpSpPr>
        <p:sp>
          <p:nvSpPr>
            <p:cNvPr id="1297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298" name="이름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이름</a:t>
              </a:r>
            </a:p>
          </p:txBody>
        </p:sp>
      </p:grpSp>
      <p:grpSp>
        <p:nvGrpSpPr>
          <p:cNvPr id="1302" name="Google Shape;501;g7c7335c45f_0_0"/>
          <p:cNvGrpSpPr/>
          <p:nvPr/>
        </p:nvGrpSpPr>
        <p:grpSpPr>
          <a:xfrm>
            <a:off x="275453" y="5512825"/>
            <a:ext cx="1131302" cy="332701"/>
            <a:chOff x="0" y="0"/>
            <a:chExt cx="1131300" cy="332699"/>
          </a:xfrm>
        </p:grpSpPr>
        <p:sp>
          <p:nvSpPr>
            <p:cNvPr id="1300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01" name="생년월일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생년월일</a:t>
              </a:r>
            </a:p>
          </p:txBody>
        </p:sp>
      </p:grpSp>
      <p:grpSp>
        <p:nvGrpSpPr>
          <p:cNvPr id="1305" name="Google Shape;502;g7c7335c45f_0_0"/>
          <p:cNvGrpSpPr/>
          <p:nvPr/>
        </p:nvGrpSpPr>
        <p:grpSpPr>
          <a:xfrm>
            <a:off x="2457653" y="3884280"/>
            <a:ext cx="1344901" cy="333340"/>
            <a:chOff x="0" y="0"/>
            <a:chExt cx="1344899" cy="333338"/>
          </a:xfrm>
        </p:grpSpPr>
        <p:sp>
          <p:nvSpPr>
            <p:cNvPr id="1303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04" name="ID 중복검사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 중복검사</a:t>
              </a:r>
            </a:p>
          </p:txBody>
        </p:sp>
      </p:grpSp>
      <p:grpSp>
        <p:nvGrpSpPr>
          <p:cNvPr id="1308" name="Google Shape;503;g7c7335c45f_0_0"/>
          <p:cNvGrpSpPr/>
          <p:nvPr/>
        </p:nvGrpSpPr>
        <p:grpSpPr>
          <a:xfrm>
            <a:off x="2253649" y="4672730"/>
            <a:ext cx="1548901" cy="333340"/>
            <a:chOff x="0" y="0"/>
            <a:chExt cx="1548900" cy="333338"/>
          </a:xfrm>
        </p:grpSpPr>
        <p:sp>
          <p:nvSpPr>
            <p:cNvPr id="1306" name="직사각형"/>
            <p:cNvSpPr/>
            <p:nvPr/>
          </p:nvSpPr>
          <p:spPr>
            <a:xfrm>
              <a:off x="0" y="27469"/>
              <a:ext cx="15489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07" name="비밀번호 확인"/>
            <p:cNvSpPr txBox="1"/>
            <p:nvPr/>
          </p:nvSpPr>
          <p:spPr>
            <a:xfrm>
              <a:off x="45724" y="0"/>
              <a:ext cx="14574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 확인</a:t>
              </a:r>
            </a:p>
          </p:txBody>
        </p:sp>
      </p:grpSp>
      <p:sp>
        <p:nvSpPr>
          <p:cNvPr id="1309" name="Google Shape;504;g7c7335c45f_0_0"/>
          <p:cNvSpPr/>
          <p:nvPr/>
        </p:nvSpPr>
        <p:spPr>
          <a:xfrm>
            <a:off x="5627858" y="1541829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312" name="Google Shape;505;g7c7335c45f_0_0"/>
          <p:cNvGrpSpPr/>
          <p:nvPr/>
        </p:nvGrpSpPr>
        <p:grpSpPr>
          <a:xfrm>
            <a:off x="4332437" y="1521042"/>
            <a:ext cx="1131301" cy="320001"/>
            <a:chOff x="0" y="0"/>
            <a:chExt cx="1131300" cy="319999"/>
          </a:xfrm>
        </p:grpSpPr>
        <p:sp>
          <p:nvSpPr>
            <p:cNvPr id="1310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11" name="e-mail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e-mail</a:t>
              </a:r>
            </a:p>
          </p:txBody>
        </p:sp>
      </p:grpSp>
      <p:grpSp>
        <p:nvGrpSpPr>
          <p:cNvPr id="1315" name="Google Shape;506;g7c7335c45f_0_0"/>
          <p:cNvGrpSpPr/>
          <p:nvPr/>
        </p:nvGrpSpPr>
        <p:grpSpPr>
          <a:xfrm>
            <a:off x="6506853" y="1900243"/>
            <a:ext cx="1344901" cy="333340"/>
            <a:chOff x="0" y="0"/>
            <a:chExt cx="1344899" cy="333338"/>
          </a:xfrm>
        </p:grpSpPr>
        <p:sp>
          <p:nvSpPr>
            <p:cNvPr id="1313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14" name="인증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 요청</a:t>
              </a:r>
            </a:p>
          </p:txBody>
        </p:sp>
      </p:grpSp>
      <p:sp>
        <p:nvSpPr>
          <p:cNvPr id="1316" name="Google Shape;507;g7c7335c45f_0_0"/>
          <p:cNvSpPr/>
          <p:nvPr/>
        </p:nvSpPr>
        <p:spPr>
          <a:xfrm>
            <a:off x="5627858" y="2313597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319" name="Google Shape;508;g7c7335c45f_0_0"/>
          <p:cNvGrpSpPr/>
          <p:nvPr/>
        </p:nvGrpSpPr>
        <p:grpSpPr>
          <a:xfrm>
            <a:off x="4332437" y="2287722"/>
            <a:ext cx="1131301" cy="332701"/>
            <a:chOff x="0" y="0"/>
            <a:chExt cx="1131300" cy="332699"/>
          </a:xfrm>
        </p:grpSpPr>
        <p:sp>
          <p:nvSpPr>
            <p:cNvPr id="1317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18" name="주소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</a:t>
              </a:r>
            </a:p>
          </p:txBody>
        </p:sp>
      </p:grpSp>
      <p:grpSp>
        <p:nvGrpSpPr>
          <p:cNvPr id="1322" name="Google Shape;509;g7c7335c45f_0_0"/>
          <p:cNvGrpSpPr/>
          <p:nvPr/>
        </p:nvGrpSpPr>
        <p:grpSpPr>
          <a:xfrm>
            <a:off x="6506853" y="2672012"/>
            <a:ext cx="1344901" cy="333340"/>
            <a:chOff x="0" y="0"/>
            <a:chExt cx="1344899" cy="333338"/>
          </a:xfrm>
        </p:grpSpPr>
        <p:sp>
          <p:nvSpPr>
            <p:cNvPr id="1320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21" name="주소 검색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 검색</a:t>
              </a:r>
            </a:p>
          </p:txBody>
        </p:sp>
      </p:grpSp>
      <p:sp>
        <p:nvSpPr>
          <p:cNvPr id="1323" name="Google Shape;510;g7c7335c45f_0_0"/>
          <p:cNvSpPr/>
          <p:nvPr/>
        </p:nvSpPr>
        <p:spPr>
          <a:xfrm>
            <a:off x="5627858" y="3085365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326" name="Google Shape;511;g7c7335c45f_0_0"/>
          <p:cNvGrpSpPr/>
          <p:nvPr/>
        </p:nvGrpSpPr>
        <p:grpSpPr>
          <a:xfrm>
            <a:off x="4332437" y="3065561"/>
            <a:ext cx="1131301" cy="332701"/>
            <a:chOff x="0" y="0"/>
            <a:chExt cx="1131300" cy="332699"/>
          </a:xfrm>
        </p:grpSpPr>
        <p:sp>
          <p:nvSpPr>
            <p:cNvPr id="1324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25" name="전화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전화번호</a:t>
              </a:r>
            </a:p>
          </p:txBody>
        </p:sp>
      </p:grpSp>
      <p:grpSp>
        <p:nvGrpSpPr>
          <p:cNvPr id="1329" name="Google Shape;512;g7c7335c45f_0_0"/>
          <p:cNvGrpSpPr/>
          <p:nvPr/>
        </p:nvGrpSpPr>
        <p:grpSpPr>
          <a:xfrm>
            <a:off x="6506853" y="3443780"/>
            <a:ext cx="1344901" cy="333340"/>
            <a:chOff x="0" y="0"/>
            <a:chExt cx="1344899" cy="333338"/>
          </a:xfrm>
        </p:grpSpPr>
        <p:sp>
          <p:nvSpPr>
            <p:cNvPr id="1327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28" name="인증번호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요청</a:t>
              </a:r>
            </a:p>
          </p:txBody>
        </p:sp>
      </p:grpSp>
      <p:grpSp>
        <p:nvGrpSpPr>
          <p:cNvPr id="1332" name="Google Shape;513;g7c7335c45f_0_0"/>
          <p:cNvGrpSpPr/>
          <p:nvPr/>
        </p:nvGrpSpPr>
        <p:grpSpPr>
          <a:xfrm>
            <a:off x="4553849" y="3833334"/>
            <a:ext cx="1836300" cy="333340"/>
            <a:chOff x="0" y="0"/>
            <a:chExt cx="1836298" cy="333338"/>
          </a:xfrm>
        </p:grpSpPr>
        <p:sp>
          <p:nvSpPr>
            <p:cNvPr id="1330" name="직사각형"/>
            <p:cNvSpPr/>
            <p:nvPr/>
          </p:nvSpPr>
          <p:spPr>
            <a:xfrm>
              <a:off x="0" y="27469"/>
              <a:ext cx="18362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31" name="인증번호 입력"/>
            <p:cNvSpPr txBox="1"/>
            <p:nvPr/>
          </p:nvSpPr>
          <p:spPr>
            <a:xfrm>
              <a:off x="45724" y="0"/>
              <a:ext cx="1744850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입력</a:t>
              </a:r>
            </a:p>
          </p:txBody>
        </p:sp>
      </p:grpSp>
      <p:grpSp>
        <p:nvGrpSpPr>
          <p:cNvPr id="1335" name="Google Shape;514;g7c7335c45f_0_0"/>
          <p:cNvGrpSpPr/>
          <p:nvPr/>
        </p:nvGrpSpPr>
        <p:grpSpPr>
          <a:xfrm>
            <a:off x="6506853" y="3829665"/>
            <a:ext cx="1344901" cy="333340"/>
            <a:chOff x="0" y="0"/>
            <a:chExt cx="1344899" cy="333338"/>
          </a:xfrm>
        </p:grpSpPr>
        <p:sp>
          <p:nvSpPr>
            <p:cNvPr id="1333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34" name="인증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확인</a:t>
              </a:r>
            </a:p>
          </p:txBody>
        </p:sp>
      </p:grpSp>
      <p:sp>
        <p:nvSpPr>
          <p:cNvPr id="1336" name="Google Shape;515;g7c7335c45f_0_0"/>
          <p:cNvSpPr/>
          <p:nvPr/>
        </p:nvSpPr>
        <p:spPr>
          <a:xfrm>
            <a:off x="6238016" y="4243018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339" name="Google Shape;516;g7c7335c45f_0_0"/>
          <p:cNvGrpSpPr/>
          <p:nvPr/>
        </p:nvGrpSpPr>
        <p:grpSpPr>
          <a:xfrm>
            <a:off x="4332437" y="4215543"/>
            <a:ext cx="1741200" cy="333340"/>
            <a:chOff x="0" y="0"/>
            <a:chExt cx="1741198" cy="333338"/>
          </a:xfrm>
        </p:grpSpPr>
        <p:sp>
          <p:nvSpPr>
            <p:cNvPr id="1337" name="직사각형"/>
            <p:cNvSpPr/>
            <p:nvPr/>
          </p:nvSpPr>
          <p:spPr>
            <a:xfrm>
              <a:off x="0" y="27469"/>
              <a:ext cx="17411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38" name="관심사 카테고리"/>
            <p:cNvSpPr txBox="1"/>
            <p:nvPr/>
          </p:nvSpPr>
          <p:spPr>
            <a:xfrm>
              <a:off x="45724" y="0"/>
              <a:ext cx="1649750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관심사 카테고리</a:t>
              </a:r>
            </a:p>
          </p:txBody>
        </p:sp>
      </p:grpSp>
      <p:sp>
        <p:nvSpPr>
          <p:cNvPr id="1340" name="Google Shape;517;g7c7335c45f_0_0"/>
          <p:cNvSpPr/>
          <p:nvPr/>
        </p:nvSpPr>
        <p:spPr>
          <a:xfrm rot="10800000">
            <a:off x="6994634" y="4295369"/>
            <a:ext cx="201001" cy="173700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41" name="Google Shape;518;g7c7335c45f_0_0"/>
          <p:cNvSpPr/>
          <p:nvPr/>
        </p:nvSpPr>
        <p:spPr>
          <a:xfrm>
            <a:off x="6224992" y="4628903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342" name="Google Shape;519;g7c7335c45f_0_0"/>
          <p:cNvSpPr/>
          <p:nvPr/>
        </p:nvSpPr>
        <p:spPr>
          <a:xfrm rot="10800000">
            <a:off x="6994634" y="470348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43" name="Google Shape;520;g7c7335c45f_0_0"/>
          <p:cNvSpPr/>
          <p:nvPr/>
        </p:nvSpPr>
        <p:spPr>
          <a:xfrm>
            <a:off x="6224992" y="5014788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344" name="Google Shape;521;g7c7335c45f_0_0"/>
          <p:cNvSpPr/>
          <p:nvPr/>
        </p:nvSpPr>
        <p:spPr>
          <a:xfrm rot="10800000">
            <a:off x="6994634" y="506848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347" name="Google Shape;522;g7c7335c45f_0_0"/>
          <p:cNvGrpSpPr/>
          <p:nvPr/>
        </p:nvGrpSpPr>
        <p:grpSpPr>
          <a:xfrm>
            <a:off x="5344345" y="5842880"/>
            <a:ext cx="1503301" cy="403801"/>
            <a:chOff x="0" y="0"/>
            <a:chExt cx="1503300" cy="403800"/>
          </a:xfrm>
        </p:grpSpPr>
        <p:sp>
          <p:nvSpPr>
            <p:cNvPr id="1345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46" name="가입완료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가입완료</a:t>
              </a:r>
            </a:p>
          </p:txBody>
        </p:sp>
      </p:grpSp>
      <p:grpSp>
        <p:nvGrpSpPr>
          <p:cNvPr id="1350" name="Google Shape;523;g7c7335c45f_0_0"/>
          <p:cNvGrpSpPr/>
          <p:nvPr/>
        </p:nvGrpSpPr>
        <p:grpSpPr>
          <a:xfrm>
            <a:off x="1470009" y="1909479"/>
            <a:ext cx="302701" cy="370801"/>
            <a:chOff x="0" y="0"/>
            <a:chExt cx="302700" cy="370799"/>
          </a:xfrm>
        </p:grpSpPr>
        <p:sp>
          <p:nvSpPr>
            <p:cNvPr id="1348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49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353" name="Google Shape;524;g7c7335c45f_0_0"/>
          <p:cNvGrpSpPr/>
          <p:nvPr/>
        </p:nvGrpSpPr>
        <p:grpSpPr>
          <a:xfrm>
            <a:off x="6390151" y="1881521"/>
            <a:ext cx="302701" cy="370801"/>
            <a:chOff x="0" y="0"/>
            <a:chExt cx="302700" cy="370799"/>
          </a:xfrm>
        </p:grpSpPr>
        <p:sp>
          <p:nvSpPr>
            <p:cNvPr id="135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52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356" name="Google Shape;525;g7c7335c45f_0_0"/>
          <p:cNvGrpSpPr/>
          <p:nvPr/>
        </p:nvGrpSpPr>
        <p:grpSpPr>
          <a:xfrm>
            <a:off x="865090" y="2993854"/>
            <a:ext cx="302701" cy="370801"/>
            <a:chOff x="0" y="0"/>
            <a:chExt cx="302700" cy="370799"/>
          </a:xfrm>
        </p:grpSpPr>
        <p:sp>
          <p:nvSpPr>
            <p:cNvPr id="135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55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359" name="Google Shape;526;g7c7335c45f_0_0"/>
          <p:cNvGrpSpPr/>
          <p:nvPr/>
        </p:nvGrpSpPr>
        <p:grpSpPr>
          <a:xfrm>
            <a:off x="4115084" y="4196816"/>
            <a:ext cx="302701" cy="370801"/>
            <a:chOff x="0" y="0"/>
            <a:chExt cx="302700" cy="370799"/>
          </a:xfrm>
        </p:grpSpPr>
        <p:sp>
          <p:nvSpPr>
            <p:cNvPr id="1357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58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362" name="Google Shape;527;g7c7335c45f_0_0"/>
          <p:cNvGrpSpPr/>
          <p:nvPr/>
        </p:nvGrpSpPr>
        <p:grpSpPr>
          <a:xfrm>
            <a:off x="5161046" y="5859380"/>
            <a:ext cx="302701" cy="370801"/>
            <a:chOff x="0" y="0"/>
            <a:chExt cx="302700" cy="370799"/>
          </a:xfrm>
        </p:grpSpPr>
        <p:sp>
          <p:nvSpPr>
            <p:cNvPr id="136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61" name="6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365" name="Google Shape;528;g7c7335c45f_0_0"/>
          <p:cNvGrpSpPr/>
          <p:nvPr/>
        </p:nvGrpSpPr>
        <p:grpSpPr>
          <a:xfrm>
            <a:off x="6390159" y="3426880"/>
            <a:ext cx="302701" cy="370801"/>
            <a:chOff x="0" y="0"/>
            <a:chExt cx="302700" cy="370799"/>
          </a:xfrm>
        </p:grpSpPr>
        <p:sp>
          <p:nvSpPr>
            <p:cNvPr id="1363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64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533;g7c68b47574_0_259"/>
          <p:cNvSpPr/>
          <p:nvPr/>
        </p:nvSpPr>
        <p:spPr>
          <a:xfrm>
            <a:off x="4174054" y="5718862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368" name="Google Shape;534;g7c68b47574_0_259"/>
          <p:cNvGraphicFramePr/>
          <p:nvPr/>
        </p:nvGraphicFramePr>
        <p:xfrm>
          <a:off x="131601" y="115758"/>
          <a:ext cx="4124100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P - 011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일반 회원 정보 수정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3단계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69" name="Google Shape;535;g7c68b47574_0_259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0" name="Google Shape;536;g7c68b47574_0_259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71" name="Google Shape;537;g7c68b47574_0_259"/>
          <p:cNvSpPr/>
          <p:nvPr/>
        </p:nvSpPr>
        <p:spPr>
          <a:xfrm>
            <a:off x="131601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372" name="Google Shape;538;g7c68b47574_0_259"/>
          <p:cNvGraphicFramePr/>
          <p:nvPr/>
        </p:nvGraphicFramePr>
        <p:xfrm>
          <a:off x="8509686" y="1289960"/>
          <a:ext cx="3532000" cy="534992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82900"/>
                <a:gridCol w="3149100"/>
              </a:tblGrid>
              <a:tr h="46232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312475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1</a:t>
                      </a:r>
                    </a:p>
                    <a:p>
                      <a:pPr algn="ctr">
                        <a:defRPr sz="1500"/>
                      </a:pPr>
                      <a:r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프로필 사진 등록 버튼(2) 클릭시 사진 등록 팝업창 호출, 사진 등록 완료시 (1)에 프로필 사진 표시 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089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가입 인증 이메일 전송, 이메일에 포함된 링크를 클릭하면 이메일 인증 완료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141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입력한 휴대폰 번호로 인증번호 요청 전송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59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관심사 카테고리 3개까지 선택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6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수정 완료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375" name="Google Shape;539;g7c68b47574_0_259"/>
          <p:cNvGrpSpPr/>
          <p:nvPr/>
        </p:nvGrpSpPr>
        <p:grpSpPr>
          <a:xfrm>
            <a:off x="6391495" y="6126231"/>
            <a:ext cx="1503301" cy="403801"/>
            <a:chOff x="0" y="0"/>
            <a:chExt cx="1503300" cy="403800"/>
          </a:xfrm>
        </p:grpSpPr>
        <p:sp>
          <p:nvSpPr>
            <p:cNvPr id="1373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74" name="수정완료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수정완료</a:t>
              </a:r>
            </a:p>
          </p:txBody>
        </p:sp>
      </p:grpSp>
      <p:grpSp>
        <p:nvGrpSpPr>
          <p:cNvPr id="1378" name="Google Shape;540;g7c68b47574_0_259"/>
          <p:cNvGrpSpPr/>
          <p:nvPr/>
        </p:nvGrpSpPr>
        <p:grpSpPr>
          <a:xfrm>
            <a:off x="436195" y="3193743"/>
            <a:ext cx="2231702" cy="333340"/>
            <a:chOff x="0" y="0"/>
            <a:chExt cx="2231700" cy="333338"/>
          </a:xfrm>
        </p:grpSpPr>
        <p:sp>
          <p:nvSpPr>
            <p:cNvPr id="1376" name="직사각형"/>
            <p:cNvSpPr/>
            <p:nvPr/>
          </p:nvSpPr>
          <p:spPr>
            <a:xfrm>
              <a:off x="0" y="27469"/>
              <a:ext cx="22317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77" name="프로필 사진 등록"/>
            <p:cNvSpPr txBox="1"/>
            <p:nvPr/>
          </p:nvSpPr>
          <p:spPr>
            <a:xfrm>
              <a:off x="45724" y="0"/>
              <a:ext cx="21402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프로필 사진 등록</a:t>
              </a:r>
            </a:p>
          </p:txBody>
        </p:sp>
      </p:grpSp>
      <p:sp>
        <p:nvSpPr>
          <p:cNvPr id="1379" name="Google Shape;541;g7c68b47574_0_259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382" name="Google Shape;542;g7c68b47574_0_259"/>
          <p:cNvGrpSpPr/>
          <p:nvPr/>
        </p:nvGrpSpPr>
        <p:grpSpPr>
          <a:xfrm>
            <a:off x="822334" y="1712479"/>
            <a:ext cx="302701" cy="370801"/>
            <a:chOff x="0" y="0"/>
            <a:chExt cx="302700" cy="370799"/>
          </a:xfrm>
        </p:grpSpPr>
        <p:sp>
          <p:nvSpPr>
            <p:cNvPr id="138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81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385" name="Google Shape;543;g7c68b47574_0_259"/>
          <p:cNvGrpSpPr/>
          <p:nvPr/>
        </p:nvGrpSpPr>
        <p:grpSpPr>
          <a:xfrm>
            <a:off x="263552" y="3175022"/>
            <a:ext cx="302701" cy="370801"/>
            <a:chOff x="0" y="0"/>
            <a:chExt cx="302700" cy="370799"/>
          </a:xfrm>
        </p:grpSpPr>
        <p:sp>
          <p:nvSpPr>
            <p:cNvPr id="1383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84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386" name="Google Shape;544;g7c68b47574_0_259"/>
          <p:cNvSpPr/>
          <p:nvPr/>
        </p:nvSpPr>
        <p:spPr>
          <a:xfrm>
            <a:off x="4127408" y="1998012"/>
            <a:ext cx="2231701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387" name="Google Shape;545;g7c68b47574_0_259"/>
          <p:cNvSpPr/>
          <p:nvPr/>
        </p:nvSpPr>
        <p:spPr>
          <a:xfrm>
            <a:off x="4127408" y="2405454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388" name="Google Shape;546;g7c68b47574_0_259"/>
          <p:cNvSpPr/>
          <p:nvPr/>
        </p:nvSpPr>
        <p:spPr>
          <a:xfrm>
            <a:off x="4127408" y="2812895"/>
            <a:ext cx="2231701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389" name="Google Shape;547;g7c68b47574_0_259"/>
          <p:cNvSpPr/>
          <p:nvPr/>
        </p:nvSpPr>
        <p:spPr>
          <a:xfrm>
            <a:off x="4127408" y="3220337"/>
            <a:ext cx="2231701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390" name="Google Shape;548;g7c68b47574_0_259"/>
          <p:cNvSpPr/>
          <p:nvPr/>
        </p:nvSpPr>
        <p:spPr>
          <a:xfrm>
            <a:off x="4127408" y="4035221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391" name="Google Shape;549;g7c68b47574_0_259"/>
          <p:cNvSpPr/>
          <p:nvPr/>
        </p:nvSpPr>
        <p:spPr>
          <a:xfrm>
            <a:off x="4127408" y="4442662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392" name="Google Shape;550;g7c68b47574_0_259"/>
          <p:cNvSpPr/>
          <p:nvPr/>
        </p:nvSpPr>
        <p:spPr>
          <a:xfrm>
            <a:off x="4127405" y="5283150"/>
            <a:ext cx="1037400" cy="278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395" name="Google Shape;551;g7c68b47574_0_259"/>
          <p:cNvGrpSpPr/>
          <p:nvPr/>
        </p:nvGrpSpPr>
        <p:grpSpPr>
          <a:xfrm>
            <a:off x="2832004" y="1977224"/>
            <a:ext cx="1131301" cy="320001"/>
            <a:chOff x="0" y="0"/>
            <a:chExt cx="1131300" cy="319999"/>
          </a:xfrm>
        </p:grpSpPr>
        <p:sp>
          <p:nvSpPr>
            <p:cNvPr id="1393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94" name="ID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1398" name="Google Shape;552;g7c68b47574_0_259"/>
          <p:cNvGrpSpPr/>
          <p:nvPr/>
        </p:nvGrpSpPr>
        <p:grpSpPr>
          <a:xfrm>
            <a:off x="2832004" y="2378316"/>
            <a:ext cx="1131301" cy="332701"/>
            <a:chOff x="0" y="0"/>
            <a:chExt cx="1131300" cy="332699"/>
          </a:xfrm>
        </p:grpSpPr>
        <p:sp>
          <p:nvSpPr>
            <p:cNvPr id="1396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397" name="비밀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</a:t>
              </a:r>
            </a:p>
          </p:txBody>
        </p:sp>
      </p:grpSp>
      <p:grpSp>
        <p:nvGrpSpPr>
          <p:cNvPr id="1401" name="Google Shape;553;g7c68b47574_0_259"/>
          <p:cNvGrpSpPr/>
          <p:nvPr/>
        </p:nvGrpSpPr>
        <p:grpSpPr>
          <a:xfrm>
            <a:off x="2832004" y="2785757"/>
            <a:ext cx="1131301" cy="332701"/>
            <a:chOff x="0" y="0"/>
            <a:chExt cx="1131300" cy="332699"/>
          </a:xfrm>
        </p:grpSpPr>
        <p:sp>
          <p:nvSpPr>
            <p:cNvPr id="1399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00" name="이름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이름</a:t>
              </a:r>
            </a:p>
          </p:txBody>
        </p:sp>
      </p:grpSp>
      <p:grpSp>
        <p:nvGrpSpPr>
          <p:cNvPr id="1404" name="Google Shape;554;g7c68b47574_0_259"/>
          <p:cNvGrpSpPr/>
          <p:nvPr/>
        </p:nvGrpSpPr>
        <p:grpSpPr>
          <a:xfrm>
            <a:off x="2832004" y="3193199"/>
            <a:ext cx="1131301" cy="332701"/>
            <a:chOff x="0" y="0"/>
            <a:chExt cx="1131300" cy="332699"/>
          </a:xfrm>
        </p:grpSpPr>
        <p:sp>
          <p:nvSpPr>
            <p:cNvPr id="1402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03" name="생년월일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생년월일</a:t>
              </a:r>
            </a:p>
          </p:txBody>
        </p:sp>
      </p:grpSp>
      <p:grpSp>
        <p:nvGrpSpPr>
          <p:cNvPr id="1407" name="Google Shape;555;g7c68b47574_0_259"/>
          <p:cNvGrpSpPr/>
          <p:nvPr/>
        </p:nvGrpSpPr>
        <p:grpSpPr>
          <a:xfrm>
            <a:off x="2832004" y="4008083"/>
            <a:ext cx="1131301" cy="332701"/>
            <a:chOff x="0" y="0"/>
            <a:chExt cx="1131300" cy="332699"/>
          </a:xfrm>
        </p:grpSpPr>
        <p:sp>
          <p:nvSpPr>
            <p:cNvPr id="1405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06" name="주소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</a:t>
              </a:r>
            </a:p>
          </p:txBody>
        </p:sp>
      </p:grpSp>
      <p:grpSp>
        <p:nvGrpSpPr>
          <p:cNvPr id="1410" name="Google Shape;556;g7c68b47574_0_259"/>
          <p:cNvGrpSpPr/>
          <p:nvPr/>
        </p:nvGrpSpPr>
        <p:grpSpPr>
          <a:xfrm>
            <a:off x="2832004" y="4415524"/>
            <a:ext cx="1131301" cy="332701"/>
            <a:chOff x="0" y="0"/>
            <a:chExt cx="1131300" cy="332699"/>
          </a:xfrm>
        </p:grpSpPr>
        <p:sp>
          <p:nvSpPr>
            <p:cNvPr id="1408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09" name="전화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전화번호</a:t>
              </a:r>
            </a:p>
          </p:txBody>
        </p:sp>
      </p:grpSp>
      <p:grpSp>
        <p:nvGrpSpPr>
          <p:cNvPr id="1413" name="Google Shape;557;g7c68b47574_0_259"/>
          <p:cNvGrpSpPr/>
          <p:nvPr/>
        </p:nvGrpSpPr>
        <p:grpSpPr>
          <a:xfrm>
            <a:off x="2221825" y="5255705"/>
            <a:ext cx="1741200" cy="333340"/>
            <a:chOff x="0" y="0"/>
            <a:chExt cx="1741198" cy="333338"/>
          </a:xfrm>
        </p:grpSpPr>
        <p:sp>
          <p:nvSpPr>
            <p:cNvPr id="1411" name="직사각형"/>
            <p:cNvSpPr/>
            <p:nvPr/>
          </p:nvSpPr>
          <p:spPr>
            <a:xfrm>
              <a:off x="0" y="27469"/>
              <a:ext cx="17411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12" name="관심사 카테고리"/>
            <p:cNvSpPr txBox="1"/>
            <p:nvPr/>
          </p:nvSpPr>
          <p:spPr>
            <a:xfrm>
              <a:off x="45724" y="0"/>
              <a:ext cx="1649750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관심사 카테고리</a:t>
              </a:r>
            </a:p>
          </p:txBody>
        </p:sp>
      </p:grpSp>
      <p:grpSp>
        <p:nvGrpSpPr>
          <p:cNvPr id="1416" name="Google Shape;558;g7c68b47574_0_259"/>
          <p:cNvGrpSpPr/>
          <p:nvPr/>
        </p:nvGrpSpPr>
        <p:grpSpPr>
          <a:xfrm>
            <a:off x="6391495" y="1420331"/>
            <a:ext cx="1503301" cy="403801"/>
            <a:chOff x="0" y="0"/>
            <a:chExt cx="1503300" cy="403800"/>
          </a:xfrm>
        </p:grpSpPr>
        <p:sp>
          <p:nvSpPr>
            <p:cNvPr id="1414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15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pSp>
        <p:nvGrpSpPr>
          <p:cNvPr id="1419" name="Google Shape;559;g7c68b47574_0_259"/>
          <p:cNvGrpSpPr/>
          <p:nvPr/>
        </p:nvGrpSpPr>
        <p:grpSpPr>
          <a:xfrm>
            <a:off x="6486102" y="2422855"/>
            <a:ext cx="1344901" cy="333340"/>
            <a:chOff x="0" y="0"/>
            <a:chExt cx="1344899" cy="333338"/>
          </a:xfrm>
        </p:grpSpPr>
        <p:sp>
          <p:nvSpPr>
            <p:cNvPr id="1417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18" name="비밀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 확인</a:t>
              </a:r>
            </a:p>
          </p:txBody>
        </p:sp>
      </p:grpSp>
      <p:sp>
        <p:nvSpPr>
          <p:cNvPr id="1420" name="Google Shape;560;g7c68b47574_0_259"/>
          <p:cNvSpPr/>
          <p:nvPr/>
        </p:nvSpPr>
        <p:spPr>
          <a:xfrm rot="10800000">
            <a:off x="4897034" y="533683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23" name="Google Shape;561;g7c68b47574_0_259"/>
          <p:cNvGrpSpPr/>
          <p:nvPr/>
        </p:nvGrpSpPr>
        <p:grpSpPr>
          <a:xfrm>
            <a:off x="6486102" y="4415205"/>
            <a:ext cx="1344901" cy="333340"/>
            <a:chOff x="0" y="0"/>
            <a:chExt cx="1344899" cy="333338"/>
          </a:xfrm>
        </p:grpSpPr>
        <p:sp>
          <p:nvSpPr>
            <p:cNvPr id="1421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22" name="인증번호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요청</a:t>
              </a:r>
            </a:p>
          </p:txBody>
        </p:sp>
      </p:grpSp>
      <p:grpSp>
        <p:nvGrpSpPr>
          <p:cNvPr id="1426" name="Google Shape;562;g7c68b47574_0_259"/>
          <p:cNvGrpSpPr/>
          <p:nvPr/>
        </p:nvGrpSpPr>
        <p:grpSpPr>
          <a:xfrm>
            <a:off x="4522799" y="4822634"/>
            <a:ext cx="1836300" cy="333340"/>
            <a:chOff x="0" y="0"/>
            <a:chExt cx="1836298" cy="333338"/>
          </a:xfrm>
        </p:grpSpPr>
        <p:sp>
          <p:nvSpPr>
            <p:cNvPr id="1424" name="직사각형"/>
            <p:cNvSpPr/>
            <p:nvPr/>
          </p:nvSpPr>
          <p:spPr>
            <a:xfrm>
              <a:off x="0" y="27469"/>
              <a:ext cx="18362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25" name="인증번호 입력"/>
            <p:cNvSpPr txBox="1"/>
            <p:nvPr/>
          </p:nvSpPr>
          <p:spPr>
            <a:xfrm>
              <a:off x="45724" y="0"/>
              <a:ext cx="1744850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입력</a:t>
              </a:r>
            </a:p>
          </p:txBody>
        </p:sp>
      </p:grpSp>
      <p:grpSp>
        <p:nvGrpSpPr>
          <p:cNvPr id="1429" name="Google Shape;563;g7c68b47574_0_259"/>
          <p:cNvGrpSpPr/>
          <p:nvPr/>
        </p:nvGrpSpPr>
        <p:grpSpPr>
          <a:xfrm>
            <a:off x="6486102" y="4822218"/>
            <a:ext cx="1344901" cy="333340"/>
            <a:chOff x="0" y="0"/>
            <a:chExt cx="1344899" cy="333338"/>
          </a:xfrm>
        </p:grpSpPr>
        <p:sp>
          <p:nvSpPr>
            <p:cNvPr id="1427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28" name="인증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확인</a:t>
              </a:r>
            </a:p>
          </p:txBody>
        </p:sp>
      </p:grpSp>
      <p:grpSp>
        <p:nvGrpSpPr>
          <p:cNvPr id="1432" name="Google Shape;564;g7c68b47574_0_259"/>
          <p:cNvGrpSpPr/>
          <p:nvPr/>
        </p:nvGrpSpPr>
        <p:grpSpPr>
          <a:xfrm>
            <a:off x="6486102" y="3992805"/>
            <a:ext cx="1344901" cy="333340"/>
            <a:chOff x="0" y="0"/>
            <a:chExt cx="1344899" cy="333338"/>
          </a:xfrm>
        </p:grpSpPr>
        <p:sp>
          <p:nvSpPr>
            <p:cNvPr id="1430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31" name="주소 검색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 검색</a:t>
              </a:r>
            </a:p>
          </p:txBody>
        </p:sp>
      </p:grpSp>
      <p:sp>
        <p:nvSpPr>
          <p:cNvPr id="1433" name="Google Shape;565;g7c68b47574_0_259"/>
          <p:cNvSpPr/>
          <p:nvPr/>
        </p:nvSpPr>
        <p:spPr>
          <a:xfrm>
            <a:off x="4127408" y="3627778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436" name="Google Shape;566;g7c68b47574_0_259"/>
          <p:cNvGrpSpPr/>
          <p:nvPr/>
        </p:nvGrpSpPr>
        <p:grpSpPr>
          <a:xfrm>
            <a:off x="2832004" y="3606992"/>
            <a:ext cx="1131301" cy="320001"/>
            <a:chOff x="0" y="0"/>
            <a:chExt cx="1131300" cy="319999"/>
          </a:xfrm>
        </p:grpSpPr>
        <p:sp>
          <p:nvSpPr>
            <p:cNvPr id="1434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35" name="e-mail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e-mail</a:t>
              </a:r>
            </a:p>
          </p:txBody>
        </p:sp>
      </p:grpSp>
      <p:grpSp>
        <p:nvGrpSpPr>
          <p:cNvPr id="1439" name="Google Shape;567;g7c68b47574_0_259"/>
          <p:cNvGrpSpPr/>
          <p:nvPr/>
        </p:nvGrpSpPr>
        <p:grpSpPr>
          <a:xfrm>
            <a:off x="6486102" y="3622530"/>
            <a:ext cx="1344901" cy="333340"/>
            <a:chOff x="0" y="0"/>
            <a:chExt cx="1344899" cy="333338"/>
          </a:xfrm>
        </p:grpSpPr>
        <p:sp>
          <p:nvSpPr>
            <p:cNvPr id="1437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38" name="인증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 요청</a:t>
              </a:r>
            </a:p>
          </p:txBody>
        </p:sp>
      </p:grpSp>
      <p:grpSp>
        <p:nvGrpSpPr>
          <p:cNvPr id="1442" name="Google Shape;568;g7c68b47574_0_259"/>
          <p:cNvGrpSpPr/>
          <p:nvPr/>
        </p:nvGrpSpPr>
        <p:grpSpPr>
          <a:xfrm>
            <a:off x="3996359" y="5238264"/>
            <a:ext cx="302701" cy="370801"/>
            <a:chOff x="0" y="0"/>
            <a:chExt cx="302700" cy="370799"/>
          </a:xfrm>
        </p:grpSpPr>
        <p:sp>
          <p:nvSpPr>
            <p:cNvPr id="144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41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445" name="Google Shape;569;g7c68b47574_0_259"/>
          <p:cNvGrpSpPr/>
          <p:nvPr/>
        </p:nvGrpSpPr>
        <p:grpSpPr>
          <a:xfrm>
            <a:off x="6285315" y="6142715"/>
            <a:ext cx="302701" cy="370801"/>
            <a:chOff x="0" y="0"/>
            <a:chExt cx="302700" cy="370799"/>
          </a:xfrm>
        </p:grpSpPr>
        <p:sp>
          <p:nvSpPr>
            <p:cNvPr id="1443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44" name="6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448" name="Google Shape;570;g7c68b47574_0_259"/>
          <p:cNvGrpSpPr/>
          <p:nvPr/>
        </p:nvGrpSpPr>
        <p:grpSpPr>
          <a:xfrm>
            <a:off x="6285334" y="3604004"/>
            <a:ext cx="302701" cy="370801"/>
            <a:chOff x="0" y="0"/>
            <a:chExt cx="302700" cy="370799"/>
          </a:xfrm>
        </p:grpSpPr>
        <p:sp>
          <p:nvSpPr>
            <p:cNvPr id="1446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47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451" name="Google Shape;571;g7c68b47574_0_259"/>
          <p:cNvGrpSpPr/>
          <p:nvPr/>
        </p:nvGrpSpPr>
        <p:grpSpPr>
          <a:xfrm>
            <a:off x="6285319" y="4396260"/>
            <a:ext cx="302701" cy="370801"/>
            <a:chOff x="0" y="0"/>
            <a:chExt cx="302700" cy="370799"/>
          </a:xfrm>
        </p:grpSpPr>
        <p:sp>
          <p:nvSpPr>
            <p:cNvPr id="1449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50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452" name="Google Shape;572;g7c68b47574_0_259"/>
          <p:cNvSpPr/>
          <p:nvPr/>
        </p:nvSpPr>
        <p:spPr>
          <a:xfrm>
            <a:off x="5329204" y="5283174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453" name="Google Shape;573;g7c68b47574_0_259"/>
          <p:cNvSpPr/>
          <p:nvPr/>
        </p:nvSpPr>
        <p:spPr>
          <a:xfrm rot="10800000">
            <a:off x="6098834" y="5336857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54" name="Google Shape;574;g7c68b47574_0_259"/>
          <p:cNvSpPr/>
          <p:nvPr/>
        </p:nvSpPr>
        <p:spPr>
          <a:xfrm>
            <a:off x="6531005" y="5289274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455" name="Google Shape;575;g7c68b47574_0_259"/>
          <p:cNvSpPr/>
          <p:nvPr/>
        </p:nvSpPr>
        <p:spPr>
          <a:xfrm rot="10800000">
            <a:off x="7300634" y="5342957"/>
            <a:ext cx="201001" cy="173700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458" name="Google Shape;576;g7c68b47574_0_259"/>
          <p:cNvGrpSpPr/>
          <p:nvPr/>
        </p:nvGrpSpPr>
        <p:grpSpPr>
          <a:xfrm>
            <a:off x="5200174" y="596421"/>
            <a:ext cx="3815401" cy="744958"/>
            <a:chOff x="0" y="0"/>
            <a:chExt cx="3815400" cy="744956"/>
          </a:xfrm>
        </p:grpSpPr>
        <p:sp>
          <p:nvSpPr>
            <p:cNvPr id="1456" name="직사각형"/>
            <p:cNvSpPr/>
            <p:nvPr/>
          </p:nvSpPr>
          <p:spPr>
            <a:xfrm>
              <a:off x="0" y="170578"/>
              <a:ext cx="3815401" cy="403801"/>
            </a:xfrm>
            <a:prstGeom prst="rect">
              <a:avLst/>
            </a:prstGeom>
            <a:solidFill>
              <a:srgbClr val="F4CCCC"/>
            </a:solidFill>
            <a:ln w="9525" cap="flat">
              <a:solidFill>
                <a:srgbClr val="4454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57" name="색상 정보 수정 불가, 가입시 입력 정보 표시"/>
            <p:cNvSpPr txBox="1"/>
            <p:nvPr/>
          </p:nvSpPr>
          <p:spPr>
            <a:xfrm>
              <a:off x="0" y="0"/>
              <a:ext cx="3815401" cy="744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색상 정보 수정 불가, 가입시 입력 정보 표시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0" name="Google Shape;581;g7c7335c45f_2_0"/>
          <p:cNvGraphicFramePr/>
          <p:nvPr/>
        </p:nvGraphicFramePr>
        <p:xfrm>
          <a:off x="131601" y="115758"/>
          <a:ext cx="41461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833650"/>
                <a:gridCol w="23124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M – 011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일반 회원 정보 수정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사용자 3단계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1" name="Google Shape;582;g7c7335c45f_2_0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2" name="Google Shape;583;g7c7335c45f_2_0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63" name="Google Shape;584;g7c7335c45f_2_0"/>
          <p:cNvSpPr/>
          <p:nvPr/>
        </p:nvSpPr>
        <p:spPr>
          <a:xfrm>
            <a:off x="131599" y="1245124"/>
            <a:ext cx="3814802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464" name="Google Shape;585;g7c7335c45f_2_0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1</a:t>
                      </a:r>
                    </a:p>
                    <a:p>
                      <a:pPr algn="ctr">
                        <a:defRPr sz="1500"/>
                      </a:pPr>
                      <a:r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프로필 사진 변경 버튼(2) 클릭시 사진 등록 팝업창 호출, 사진 등록 완료시 (1)에 프로필 사진 표시 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가입 인증 이메일 전송, 이메일에 포함된 링크를 클릭하면 이메일 인증 완료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입력한 휴대폰 번호로 인증번호 요청 전송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관심사 카테고리 3개까지 선택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수정 완료 버튼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467" name="Google Shape;586;g7c7335c45f_2_0"/>
          <p:cNvGrpSpPr/>
          <p:nvPr/>
        </p:nvGrpSpPr>
        <p:grpSpPr>
          <a:xfrm>
            <a:off x="1287346" y="1416455"/>
            <a:ext cx="1503301" cy="403801"/>
            <a:chOff x="0" y="0"/>
            <a:chExt cx="1503300" cy="403800"/>
          </a:xfrm>
        </p:grpSpPr>
        <p:sp>
          <p:nvSpPr>
            <p:cNvPr id="1465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66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sp>
        <p:nvSpPr>
          <p:cNvPr id="1468" name="Google Shape;587;g7c7335c45f_2_0"/>
          <p:cNvSpPr/>
          <p:nvPr/>
        </p:nvSpPr>
        <p:spPr>
          <a:xfrm>
            <a:off x="4188600" y="1245149"/>
            <a:ext cx="3814801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471" name="Google Shape;588;g7c7335c45f_2_0"/>
          <p:cNvGrpSpPr/>
          <p:nvPr/>
        </p:nvGrpSpPr>
        <p:grpSpPr>
          <a:xfrm>
            <a:off x="1067924" y="3012568"/>
            <a:ext cx="1938602" cy="333340"/>
            <a:chOff x="0" y="0"/>
            <a:chExt cx="1938600" cy="333338"/>
          </a:xfrm>
        </p:grpSpPr>
        <p:sp>
          <p:nvSpPr>
            <p:cNvPr id="1469" name="직사각형"/>
            <p:cNvSpPr/>
            <p:nvPr/>
          </p:nvSpPr>
          <p:spPr>
            <a:xfrm>
              <a:off x="0" y="4369"/>
              <a:ext cx="1938601" cy="3246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70" name="프로필 사진 변경"/>
            <p:cNvSpPr txBox="1"/>
            <p:nvPr/>
          </p:nvSpPr>
          <p:spPr>
            <a:xfrm>
              <a:off x="45724" y="0"/>
              <a:ext cx="18471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프로필 사진 변경</a:t>
              </a:r>
            </a:p>
          </p:txBody>
        </p:sp>
      </p:grpSp>
      <p:sp>
        <p:nvSpPr>
          <p:cNvPr id="1472" name="Google Shape;589;g7c7335c45f_2_0"/>
          <p:cNvSpPr/>
          <p:nvPr/>
        </p:nvSpPr>
        <p:spPr>
          <a:xfrm>
            <a:off x="1584227" y="1970925"/>
            <a:ext cx="906002" cy="940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473" name="Google Shape;590;g7c7335c45f_2_0"/>
          <p:cNvSpPr/>
          <p:nvPr/>
        </p:nvSpPr>
        <p:spPr>
          <a:xfrm>
            <a:off x="1570857" y="3555638"/>
            <a:ext cx="2231702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474" name="Google Shape;591;g7c7335c45f_2_0"/>
          <p:cNvSpPr/>
          <p:nvPr/>
        </p:nvSpPr>
        <p:spPr>
          <a:xfrm>
            <a:off x="1570857" y="3977268"/>
            <a:ext cx="2231702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475" name="Google Shape;592;g7c7335c45f_2_0"/>
          <p:cNvSpPr/>
          <p:nvPr/>
        </p:nvSpPr>
        <p:spPr>
          <a:xfrm>
            <a:off x="1570857" y="4820530"/>
            <a:ext cx="2231702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476" name="Google Shape;593;g7c7335c45f_2_0"/>
          <p:cNvSpPr/>
          <p:nvPr/>
        </p:nvSpPr>
        <p:spPr>
          <a:xfrm>
            <a:off x="1570857" y="5242162"/>
            <a:ext cx="2231702" cy="278401"/>
          </a:xfrm>
          <a:prstGeom prst="rect">
            <a:avLst/>
          </a:prstGeom>
          <a:solidFill>
            <a:srgbClr val="F4CCCC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479" name="Google Shape;594;g7c7335c45f_2_0"/>
          <p:cNvGrpSpPr/>
          <p:nvPr/>
        </p:nvGrpSpPr>
        <p:grpSpPr>
          <a:xfrm>
            <a:off x="275453" y="3534850"/>
            <a:ext cx="1131302" cy="320001"/>
            <a:chOff x="0" y="0"/>
            <a:chExt cx="1131300" cy="319999"/>
          </a:xfrm>
        </p:grpSpPr>
        <p:sp>
          <p:nvSpPr>
            <p:cNvPr id="1477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78" name="ID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1482" name="Google Shape;595;g7c7335c45f_2_0"/>
          <p:cNvGrpSpPr/>
          <p:nvPr/>
        </p:nvGrpSpPr>
        <p:grpSpPr>
          <a:xfrm>
            <a:off x="275453" y="3937466"/>
            <a:ext cx="1131302" cy="332701"/>
            <a:chOff x="0" y="0"/>
            <a:chExt cx="1131300" cy="332699"/>
          </a:xfrm>
        </p:grpSpPr>
        <p:sp>
          <p:nvSpPr>
            <p:cNvPr id="1480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81" name="비밀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</a:t>
              </a:r>
            </a:p>
          </p:txBody>
        </p:sp>
      </p:grpSp>
      <p:grpSp>
        <p:nvGrpSpPr>
          <p:cNvPr id="1485" name="Google Shape;596;g7c7335c45f_2_0"/>
          <p:cNvGrpSpPr/>
          <p:nvPr/>
        </p:nvGrpSpPr>
        <p:grpSpPr>
          <a:xfrm>
            <a:off x="275453" y="4793382"/>
            <a:ext cx="1131302" cy="332701"/>
            <a:chOff x="0" y="0"/>
            <a:chExt cx="1131300" cy="332699"/>
          </a:xfrm>
        </p:grpSpPr>
        <p:sp>
          <p:nvSpPr>
            <p:cNvPr id="1483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84" name="이름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이름</a:t>
              </a:r>
            </a:p>
          </p:txBody>
        </p:sp>
      </p:grpSp>
      <p:grpSp>
        <p:nvGrpSpPr>
          <p:cNvPr id="1488" name="Google Shape;597;g7c7335c45f_2_0"/>
          <p:cNvGrpSpPr/>
          <p:nvPr/>
        </p:nvGrpSpPr>
        <p:grpSpPr>
          <a:xfrm>
            <a:off x="275453" y="5255450"/>
            <a:ext cx="1131302" cy="332701"/>
            <a:chOff x="0" y="0"/>
            <a:chExt cx="1131300" cy="332699"/>
          </a:xfrm>
        </p:grpSpPr>
        <p:sp>
          <p:nvSpPr>
            <p:cNvPr id="1486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87" name="생년월일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생년월일</a:t>
              </a:r>
            </a:p>
          </p:txBody>
        </p:sp>
      </p:grpSp>
      <p:grpSp>
        <p:nvGrpSpPr>
          <p:cNvPr id="1491" name="Google Shape;598;g7c7335c45f_2_0"/>
          <p:cNvGrpSpPr/>
          <p:nvPr/>
        </p:nvGrpSpPr>
        <p:grpSpPr>
          <a:xfrm>
            <a:off x="2253649" y="4371430"/>
            <a:ext cx="1548901" cy="333340"/>
            <a:chOff x="0" y="0"/>
            <a:chExt cx="1548900" cy="333338"/>
          </a:xfrm>
        </p:grpSpPr>
        <p:sp>
          <p:nvSpPr>
            <p:cNvPr id="1489" name="직사각형"/>
            <p:cNvSpPr/>
            <p:nvPr/>
          </p:nvSpPr>
          <p:spPr>
            <a:xfrm>
              <a:off x="0" y="27469"/>
              <a:ext cx="15489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90" name="비밀번호 확인"/>
            <p:cNvSpPr txBox="1"/>
            <p:nvPr/>
          </p:nvSpPr>
          <p:spPr>
            <a:xfrm>
              <a:off x="45724" y="0"/>
              <a:ext cx="14574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비밀번호 확인</a:t>
              </a:r>
            </a:p>
          </p:txBody>
        </p:sp>
      </p:grpSp>
      <p:sp>
        <p:nvSpPr>
          <p:cNvPr id="1492" name="Google Shape;599;g7c7335c45f_2_0"/>
          <p:cNvSpPr/>
          <p:nvPr/>
        </p:nvSpPr>
        <p:spPr>
          <a:xfrm>
            <a:off x="5627858" y="1541829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495" name="Google Shape;600;g7c7335c45f_2_0"/>
          <p:cNvGrpSpPr/>
          <p:nvPr/>
        </p:nvGrpSpPr>
        <p:grpSpPr>
          <a:xfrm>
            <a:off x="4332437" y="1521042"/>
            <a:ext cx="1131301" cy="320001"/>
            <a:chOff x="0" y="0"/>
            <a:chExt cx="1131300" cy="319999"/>
          </a:xfrm>
        </p:grpSpPr>
        <p:sp>
          <p:nvSpPr>
            <p:cNvPr id="1493" name="직사각형"/>
            <p:cNvSpPr/>
            <p:nvPr/>
          </p:nvSpPr>
          <p:spPr>
            <a:xfrm>
              <a:off x="0" y="2080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94" name="e-mail"/>
            <p:cNvSpPr txBox="1"/>
            <p:nvPr/>
          </p:nvSpPr>
          <p:spPr>
            <a:xfrm>
              <a:off x="45724" y="0"/>
              <a:ext cx="1039852" cy="320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e-mail</a:t>
              </a:r>
            </a:p>
          </p:txBody>
        </p:sp>
      </p:grpSp>
      <p:grpSp>
        <p:nvGrpSpPr>
          <p:cNvPr id="1498" name="Google Shape;601;g7c7335c45f_2_0"/>
          <p:cNvGrpSpPr/>
          <p:nvPr/>
        </p:nvGrpSpPr>
        <p:grpSpPr>
          <a:xfrm>
            <a:off x="6506853" y="1900243"/>
            <a:ext cx="1344901" cy="333340"/>
            <a:chOff x="0" y="0"/>
            <a:chExt cx="1344899" cy="333338"/>
          </a:xfrm>
        </p:grpSpPr>
        <p:sp>
          <p:nvSpPr>
            <p:cNvPr id="1496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497" name="인증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 요청</a:t>
              </a:r>
            </a:p>
          </p:txBody>
        </p:sp>
      </p:grpSp>
      <p:sp>
        <p:nvSpPr>
          <p:cNvPr id="1499" name="Google Shape;602;g7c7335c45f_2_0"/>
          <p:cNvSpPr/>
          <p:nvPr/>
        </p:nvSpPr>
        <p:spPr>
          <a:xfrm>
            <a:off x="5627858" y="2313597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502" name="Google Shape;603;g7c7335c45f_2_0"/>
          <p:cNvGrpSpPr/>
          <p:nvPr/>
        </p:nvGrpSpPr>
        <p:grpSpPr>
          <a:xfrm>
            <a:off x="4332437" y="2287722"/>
            <a:ext cx="1131301" cy="332701"/>
            <a:chOff x="0" y="0"/>
            <a:chExt cx="1131300" cy="332699"/>
          </a:xfrm>
        </p:grpSpPr>
        <p:sp>
          <p:nvSpPr>
            <p:cNvPr id="1500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01" name="주소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</a:t>
              </a:r>
            </a:p>
          </p:txBody>
        </p:sp>
      </p:grpSp>
      <p:grpSp>
        <p:nvGrpSpPr>
          <p:cNvPr id="1505" name="Google Shape;604;g7c7335c45f_2_0"/>
          <p:cNvGrpSpPr/>
          <p:nvPr/>
        </p:nvGrpSpPr>
        <p:grpSpPr>
          <a:xfrm>
            <a:off x="6506853" y="2672012"/>
            <a:ext cx="1344901" cy="333340"/>
            <a:chOff x="0" y="0"/>
            <a:chExt cx="1344899" cy="333338"/>
          </a:xfrm>
        </p:grpSpPr>
        <p:sp>
          <p:nvSpPr>
            <p:cNvPr id="1503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04" name="주소 검색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주소 검색</a:t>
              </a:r>
            </a:p>
          </p:txBody>
        </p:sp>
      </p:grpSp>
      <p:sp>
        <p:nvSpPr>
          <p:cNvPr id="1506" name="Google Shape;605;g7c7335c45f_2_0"/>
          <p:cNvSpPr/>
          <p:nvPr/>
        </p:nvSpPr>
        <p:spPr>
          <a:xfrm>
            <a:off x="5627858" y="3085365"/>
            <a:ext cx="2231701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509" name="Google Shape;606;g7c7335c45f_2_0"/>
          <p:cNvGrpSpPr/>
          <p:nvPr/>
        </p:nvGrpSpPr>
        <p:grpSpPr>
          <a:xfrm>
            <a:off x="4332437" y="3065561"/>
            <a:ext cx="1131301" cy="332701"/>
            <a:chOff x="0" y="0"/>
            <a:chExt cx="1131300" cy="332699"/>
          </a:xfrm>
        </p:grpSpPr>
        <p:sp>
          <p:nvSpPr>
            <p:cNvPr id="1507" name="직사각형"/>
            <p:cNvSpPr/>
            <p:nvPr/>
          </p:nvSpPr>
          <p:spPr>
            <a:xfrm>
              <a:off x="0" y="27150"/>
              <a:ext cx="1131301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08" name="전화번호"/>
            <p:cNvSpPr txBox="1"/>
            <p:nvPr/>
          </p:nvSpPr>
          <p:spPr>
            <a:xfrm>
              <a:off x="45724" y="0"/>
              <a:ext cx="1039852" cy="33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전화번호</a:t>
              </a:r>
            </a:p>
          </p:txBody>
        </p:sp>
      </p:grpSp>
      <p:grpSp>
        <p:nvGrpSpPr>
          <p:cNvPr id="1512" name="Google Shape;607;g7c7335c45f_2_0"/>
          <p:cNvGrpSpPr/>
          <p:nvPr/>
        </p:nvGrpSpPr>
        <p:grpSpPr>
          <a:xfrm>
            <a:off x="6506853" y="3443780"/>
            <a:ext cx="1344901" cy="333340"/>
            <a:chOff x="0" y="0"/>
            <a:chExt cx="1344899" cy="333338"/>
          </a:xfrm>
        </p:grpSpPr>
        <p:sp>
          <p:nvSpPr>
            <p:cNvPr id="1510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11" name="인증번호 요청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요청</a:t>
              </a:r>
            </a:p>
          </p:txBody>
        </p:sp>
      </p:grpSp>
      <p:grpSp>
        <p:nvGrpSpPr>
          <p:cNvPr id="1515" name="Google Shape;608;g7c7335c45f_2_0"/>
          <p:cNvGrpSpPr/>
          <p:nvPr/>
        </p:nvGrpSpPr>
        <p:grpSpPr>
          <a:xfrm>
            <a:off x="4553849" y="3833334"/>
            <a:ext cx="1836300" cy="333340"/>
            <a:chOff x="0" y="0"/>
            <a:chExt cx="1836298" cy="333338"/>
          </a:xfrm>
        </p:grpSpPr>
        <p:sp>
          <p:nvSpPr>
            <p:cNvPr id="1513" name="직사각형"/>
            <p:cNvSpPr/>
            <p:nvPr/>
          </p:nvSpPr>
          <p:spPr>
            <a:xfrm>
              <a:off x="0" y="27469"/>
              <a:ext cx="18362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14" name="인증번호 입력"/>
            <p:cNvSpPr txBox="1"/>
            <p:nvPr/>
          </p:nvSpPr>
          <p:spPr>
            <a:xfrm>
              <a:off x="45724" y="0"/>
              <a:ext cx="1744850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입력</a:t>
              </a:r>
            </a:p>
          </p:txBody>
        </p:sp>
      </p:grpSp>
      <p:grpSp>
        <p:nvGrpSpPr>
          <p:cNvPr id="1518" name="Google Shape;609;g7c7335c45f_2_0"/>
          <p:cNvGrpSpPr/>
          <p:nvPr/>
        </p:nvGrpSpPr>
        <p:grpSpPr>
          <a:xfrm>
            <a:off x="6506853" y="3829665"/>
            <a:ext cx="1344901" cy="333340"/>
            <a:chOff x="0" y="0"/>
            <a:chExt cx="1344899" cy="333338"/>
          </a:xfrm>
        </p:grpSpPr>
        <p:sp>
          <p:nvSpPr>
            <p:cNvPr id="1516" name="직사각형"/>
            <p:cNvSpPr/>
            <p:nvPr/>
          </p:nvSpPr>
          <p:spPr>
            <a:xfrm>
              <a:off x="0" y="27469"/>
              <a:ext cx="1344900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17" name="인증번호 확인"/>
            <p:cNvSpPr txBox="1"/>
            <p:nvPr/>
          </p:nvSpPr>
          <p:spPr>
            <a:xfrm>
              <a:off x="45724" y="0"/>
              <a:ext cx="12534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인증번호 확인</a:t>
              </a:r>
            </a:p>
          </p:txBody>
        </p:sp>
      </p:grpSp>
      <p:sp>
        <p:nvSpPr>
          <p:cNvPr id="1519" name="Google Shape;610;g7c7335c45f_2_0"/>
          <p:cNvSpPr/>
          <p:nvPr/>
        </p:nvSpPr>
        <p:spPr>
          <a:xfrm>
            <a:off x="6238016" y="4243018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1522" name="Google Shape;611;g7c7335c45f_2_0"/>
          <p:cNvGrpSpPr/>
          <p:nvPr/>
        </p:nvGrpSpPr>
        <p:grpSpPr>
          <a:xfrm>
            <a:off x="4332437" y="4215543"/>
            <a:ext cx="1741200" cy="333340"/>
            <a:chOff x="0" y="0"/>
            <a:chExt cx="1741198" cy="333338"/>
          </a:xfrm>
        </p:grpSpPr>
        <p:sp>
          <p:nvSpPr>
            <p:cNvPr id="1520" name="직사각형"/>
            <p:cNvSpPr/>
            <p:nvPr/>
          </p:nvSpPr>
          <p:spPr>
            <a:xfrm>
              <a:off x="0" y="27469"/>
              <a:ext cx="1741199" cy="2784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21" name="관심사 카테고리"/>
            <p:cNvSpPr txBox="1"/>
            <p:nvPr/>
          </p:nvSpPr>
          <p:spPr>
            <a:xfrm>
              <a:off x="45724" y="0"/>
              <a:ext cx="1649750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관심사 카테고리</a:t>
              </a:r>
            </a:p>
          </p:txBody>
        </p:sp>
      </p:grpSp>
      <p:sp>
        <p:nvSpPr>
          <p:cNvPr id="1523" name="Google Shape;612;g7c7335c45f_2_0"/>
          <p:cNvSpPr/>
          <p:nvPr/>
        </p:nvSpPr>
        <p:spPr>
          <a:xfrm rot="10800000">
            <a:off x="6994634" y="4295369"/>
            <a:ext cx="201001" cy="173700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24" name="Google Shape;613;g7c7335c45f_2_0"/>
          <p:cNvSpPr/>
          <p:nvPr/>
        </p:nvSpPr>
        <p:spPr>
          <a:xfrm>
            <a:off x="6224992" y="4628903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525" name="Google Shape;614;g7c7335c45f_2_0"/>
          <p:cNvSpPr/>
          <p:nvPr/>
        </p:nvSpPr>
        <p:spPr>
          <a:xfrm rot="10800000">
            <a:off x="6994634" y="470348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26" name="Google Shape;615;g7c7335c45f_2_0"/>
          <p:cNvSpPr/>
          <p:nvPr/>
        </p:nvSpPr>
        <p:spPr>
          <a:xfrm>
            <a:off x="6224992" y="5014788"/>
            <a:ext cx="1037400" cy="2784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1527" name="Google Shape;616;g7c7335c45f_2_0"/>
          <p:cNvSpPr/>
          <p:nvPr/>
        </p:nvSpPr>
        <p:spPr>
          <a:xfrm rot="10800000">
            <a:off x="6994634" y="5068482"/>
            <a:ext cx="201001" cy="173701"/>
          </a:xfrm>
          <a:prstGeom prst="triangle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530" name="Google Shape;617;g7c7335c45f_2_0"/>
          <p:cNvGrpSpPr/>
          <p:nvPr/>
        </p:nvGrpSpPr>
        <p:grpSpPr>
          <a:xfrm>
            <a:off x="5344345" y="5842880"/>
            <a:ext cx="1503301" cy="403801"/>
            <a:chOff x="0" y="0"/>
            <a:chExt cx="1503300" cy="403800"/>
          </a:xfrm>
        </p:grpSpPr>
        <p:sp>
          <p:nvSpPr>
            <p:cNvPr id="1528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29" name="수정완료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수정완료</a:t>
              </a:r>
            </a:p>
          </p:txBody>
        </p:sp>
      </p:grpSp>
      <p:grpSp>
        <p:nvGrpSpPr>
          <p:cNvPr id="1533" name="Google Shape;618;g7c7335c45f_2_0"/>
          <p:cNvGrpSpPr/>
          <p:nvPr/>
        </p:nvGrpSpPr>
        <p:grpSpPr>
          <a:xfrm>
            <a:off x="1470009" y="1909479"/>
            <a:ext cx="302701" cy="370801"/>
            <a:chOff x="0" y="0"/>
            <a:chExt cx="302700" cy="370799"/>
          </a:xfrm>
        </p:grpSpPr>
        <p:sp>
          <p:nvSpPr>
            <p:cNvPr id="153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32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536" name="Google Shape;619;g7c7335c45f_2_0"/>
          <p:cNvGrpSpPr/>
          <p:nvPr/>
        </p:nvGrpSpPr>
        <p:grpSpPr>
          <a:xfrm>
            <a:off x="6390151" y="1881521"/>
            <a:ext cx="302701" cy="370801"/>
            <a:chOff x="0" y="0"/>
            <a:chExt cx="302700" cy="370799"/>
          </a:xfrm>
        </p:grpSpPr>
        <p:sp>
          <p:nvSpPr>
            <p:cNvPr id="153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35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539" name="Google Shape;620;g7c7335c45f_2_0"/>
          <p:cNvGrpSpPr/>
          <p:nvPr/>
        </p:nvGrpSpPr>
        <p:grpSpPr>
          <a:xfrm>
            <a:off x="865090" y="2993854"/>
            <a:ext cx="302701" cy="370801"/>
            <a:chOff x="0" y="0"/>
            <a:chExt cx="302700" cy="370799"/>
          </a:xfrm>
        </p:grpSpPr>
        <p:sp>
          <p:nvSpPr>
            <p:cNvPr id="1537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38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542" name="Google Shape;621;g7c7335c45f_2_0"/>
          <p:cNvGrpSpPr/>
          <p:nvPr/>
        </p:nvGrpSpPr>
        <p:grpSpPr>
          <a:xfrm>
            <a:off x="4115084" y="4196816"/>
            <a:ext cx="302701" cy="370801"/>
            <a:chOff x="0" y="0"/>
            <a:chExt cx="302700" cy="370799"/>
          </a:xfrm>
        </p:grpSpPr>
        <p:sp>
          <p:nvSpPr>
            <p:cNvPr id="154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41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545" name="Google Shape;622;g7c7335c45f_2_0"/>
          <p:cNvGrpSpPr/>
          <p:nvPr/>
        </p:nvGrpSpPr>
        <p:grpSpPr>
          <a:xfrm>
            <a:off x="5161046" y="5859380"/>
            <a:ext cx="302701" cy="370801"/>
            <a:chOff x="0" y="0"/>
            <a:chExt cx="302700" cy="370799"/>
          </a:xfrm>
        </p:grpSpPr>
        <p:sp>
          <p:nvSpPr>
            <p:cNvPr id="1543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44" name="6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548" name="Google Shape;623;g7c7335c45f_2_0"/>
          <p:cNvGrpSpPr/>
          <p:nvPr/>
        </p:nvGrpSpPr>
        <p:grpSpPr>
          <a:xfrm>
            <a:off x="6390159" y="3426880"/>
            <a:ext cx="302701" cy="370801"/>
            <a:chOff x="0" y="0"/>
            <a:chExt cx="302700" cy="370799"/>
          </a:xfrm>
        </p:grpSpPr>
        <p:sp>
          <p:nvSpPr>
            <p:cNvPr id="1546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47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551" name="Google Shape;624;g7c7335c45f_2_0"/>
          <p:cNvGrpSpPr/>
          <p:nvPr/>
        </p:nvGrpSpPr>
        <p:grpSpPr>
          <a:xfrm>
            <a:off x="4626349" y="770030"/>
            <a:ext cx="4783500" cy="333340"/>
            <a:chOff x="0" y="0"/>
            <a:chExt cx="4783499" cy="333338"/>
          </a:xfrm>
        </p:grpSpPr>
        <p:sp>
          <p:nvSpPr>
            <p:cNvPr id="1549" name="직사각형"/>
            <p:cNvSpPr/>
            <p:nvPr/>
          </p:nvSpPr>
          <p:spPr>
            <a:xfrm>
              <a:off x="0" y="27469"/>
              <a:ext cx="4783500" cy="278401"/>
            </a:xfrm>
            <a:prstGeom prst="rect">
              <a:avLst/>
            </a:prstGeom>
            <a:solidFill>
              <a:srgbClr val="F4CCCC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50" name="색상 필드 변경 불가, 회원 가입시 등록했던 정보 표시"/>
            <p:cNvSpPr txBox="1"/>
            <p:nvPr/>
          </p:nvSpPr>
          <p:spPr>
            <a:xfrm>
              <a:off x="45724" y="0"/>
              <a:ext cx="4692051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색상 필드 변경 불가, 회원 가입시 등록했던 정보 표시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41;p15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554" name="Google Shape;142;p15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SH – P – 012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공지사항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공지사항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55" name="Google Shape;143;p15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56" name="Google Shape;144;p15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57" name="Google Shape;145;p15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558" name="Google Shape;146;p15"/>
          <p:cNvGraphicFramePr/>
          <p:nvPr/>
        </p:nvGraphicFramePr>
        <p:xfrm>
          <a:off x="8509686" y="1289960"/>
          <a:ext cx="3491801" cy="233187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054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공지사항 검색</a:t>
                      </a:r>
                    </a:p>
                    <a:p>
                      <a:pPr indent="133350" algn="l">
                        <a:defRPr sz="1300"/>
                      </a:pPr>
                      <a:r>
                        <a:t>키워드 검색시 해당 키워드가 들어있는 게시글 목록 표시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공지사항 리스트</a:t>
                      </a:r>
                    </a:p>
                    <a:p>
                      <a:pPr indent="133350" algn="l">
                        <a:defRPr sz="1300"/>
                      </a:pPr>
                      <a:r>
                        <a:t>제목 클릭시 게시글 페이지 이동</a:t>
                      </a:r>
                      <a:endParaRPr b="1"/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561" name="Google Shape;147;p15"/>
          <p:cNvGrpSpPr/>
          <p:nvPr/>
        </p:nvGrpSpPr>
        <p:grpSpPr>
          <a:xfrm>
            <a:off x="3445109" y="1403387"/>
            <a:ext cx="1362301" cy="584701"/>
            <a:chOff x="0" y="0"/>
            <a:chExt cx="1362299" cy="584700"/>
          </a:xfrm>
        </p:grpSpPr>
        <p:sp>
          <p:nvSpPr>
            <p:cNvPr id="1559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60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aphicFrame>
        <p:nvGraphicFramePr>
          <p:cNvPr id="1562" name="Google Shape;148;p15"/>
          <p:cNvGraphicFramePr/>
          <p:nvPr/>
        </p:nvGraphicFramePr>
        <p:xfrm>
          <a:off x="214014" y="2163149"/>
          <a:ext cx="7799701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49925"/>
                <a:gridCol w="1949925"/>
                <a:gridCol w="1949925"/>
                <a:gridCol w="194992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여행지정보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메이트찾기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가이드 찾기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문의사항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63" name="Google Shape;149;p15"/>
          <p:cNvGraphicFramePr/>
          <p:nvPr/>
        </p:nvGraphicFramePr>
        <p:xfrm>
          <a:off x="430025" y="2694000"/>
          <a:ext cx="1579501" cy="34477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79500"/>
              </a:tblGrid>
              <a:tr h="6407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500">
                          <a:solidFill>
                            <a:srgbClr val="FFFFFF"/>
                          </a:solidFill>
                        </a:rPr>
                        <a:t>고객센터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93567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FAQ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93567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Q&amp;A 게시판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93567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500">
                          <a:solidFill>
                            <a:srgbClr val="0070C0"/>
                          </a:solidFill>
                        </a:rPr>
                        <a:t>공지사항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4" name="Google Shape;150;p15"/>
          <p:cNvGraphicFramePr/>
          <p:nvPr/>
        </p:nvGraphicFramePr>
        <p:xfrm>
          <a:off x="2194560" y="3091746"/>
          <a:ext cx="5819176" cy="33722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17675"/>
                <a:gridCol w="1367250"/>
                <a:gridCol w="1334250"/>
              </a:tblGrid>
              <a:tr h="3372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 제목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등록일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조회수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 2020.01.14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 54345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65" name="Google Shape;151;p15"/>
          <p:cNvSpPr txBox="1"/>
          <p:nvPr/>
        </p:nvSpPr>
        <p:spPr>
          <a:xfrm>
            <a:off x="2163341" y="2671665"/>
            <a:ext cx="965251" cy="34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공지사항</a:t>
            </a:r>
          </a:p>
        </p:txBody>
      </p:sp>
      <p:grpSp>
        <p:nvGrpSpPr>
          <p:cNvPr id="1568" name="Google Shape;152;p15"/>
          <p:cNvGrpSpPr/>
          <p:nvPr/>
        </p:nvGrpSpPr>
        <p:grpSpPr>
          <a:xfrm>
            <a:off x="5634444" y="2697319"/>
            <a:ext cx="1641418" cy="328290"/>
            <a:chOff x="0" y="0"/>
            <a:chExt cx="1641417" cy="328288"/>
          </a:xfrm>
        </p:grpSpPr>
        <p:sp>
          <p:nvSpPr>
            <p:cNvPr id="1566" name="직사각형"/>
            <p:cNvSpPr/>
            <p:nvPr/>
          </p:nvSpPr>
          <p:spPr>
            <a:xfrm>
              <a:off x="-1" y="0"/>
              <a:ext cx="1641419" cy="32828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chemeClr val="accent3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67" name="검색어를 입력해주세요"/>
            <p:cNvSpPr txBox="1"/>
            <p:nvPr/>
          </p:nvSpPr>
          <p:spPr>
            <a:xfrm>
              <a:off x="45724" y="37798"/>
              <a:ext cx="1549969" cy="252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solidFill>
                    <a:schemeClr val="accent3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검색어를 입력해주세요</a:t>
              </a:r>
            </a:p>
          </p:txBody>
        </p:sp>
      </p:grpSp>
      <p:grpSp>
        <p:nvGrpSpPr>
          <p:cNvPr id="1571" name="Google Shape;153;p15"/>
          <p:cNvGrpSpPr/>
          <p:nvPr/>
        </p:nvGrpSpPr>
        <p:grpSpPr>
          <a:xfrm>
            <a:off x="7376159" y="2697319"/>
            <a:ext cx="637556" cy="328290"/>
            <a:chOff x="0" y="0"/>
            <a:chExt cx="637554" cy="328288"/>
          </a:xfrm>
        </p:grpSpPr>
        <p:sp>
          <p:nvSpPr>
            <p:cNvPr id="1569" name="직사각형"/>
            <p:cNvSpPr/>
            <p:nvPr/>
          </p:nvSpPr>
          <p:spPr>
            <a:xfrm>
              <a:off x="0" y="0"/>
              <a:ext cx="637555" cy="32828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70" name="검색"/>
            <p:cNvSpPr txBox="1"/>
            <p:nvPr/>
          </p:nvSpPr>
          <p:spPr>
            <a:xfrm>
              <a:off x="45725" y="42244"/>
              <a:ext cx="546105" cy="24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0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검색</a:t>
              </a:r>
            </a:p>
          </p:txBody>
        </p:sp>
      </p:grpSp>
      <p:grpSp>
        <p:nvGrpSpPr>
          <p:cNvPr id="1574" name="Google Shape;154;p15"/>
          <p:cNvGrpSpPr/>
          <p:nvPr/>
        </p:nvGrpSpPr>
        <p:grpSpPr>
          <a:xfrm>
            <a:off x="5304723" y="2676063"/>
            <a:ext cx="261001" cy="370801"/>
            <a:chOff x="0" y="0"/>
            <a:chExt cx="261000" cy="370799"/>
          </a:xfrm>
        </p:grpSpPr>
        <p:sp>
          <p:nvSpPr>
            <p:cNvPr id="1572" name="직사각형"/>
            <p:cNvSpPr/>
            <p:nvPr/>
          </p:nvSpPr>
          <p:spPr>
            <a:xfrm>
              <a:off x="0" y="41100"/>
              <a:ext cx="261001" cy="2886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73" name="1"/>
            <p:cNvSpPr txBox="1"/>
            <p:nvPr/>
          </p:nvSpPr>
          <p:spPr>
            <a:xfrm>
              <a:off x="45724" y="0"/>
              <a:ext cx="1695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577" name="Google Shape;155;p15"/>
          <p:cNvGrpSpPr/>
          <p:nvPr/>
        </p:nvGrpSpPr>
        <p:grpSpPr>
          <a:xfrm>
            <a:off x="4843138" y="4592457"/>
            <a:ext cx="261001" cy="370801"/>
            <a:chOff x="0" y="0"/>
            <a:chExt cx="261000" cy="370799"/>
          </a:xfrm>
        </p:grpSpPr>
        <p:sp>
          <p:nvSpPr>
            <p:cNvPr id="1575" name="직사각형"/>
            <p:cNvSpPr/>
            <p:nvPr/>
          </p:nvSpPr>
          <p:spPr>
            <a:xfrm>
              <a:off x="0" y="41100"/>
              <a:ext cx="261001" cy="2886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76" name="2"/>
            <p:cNvSpPr txBox="1"/>
            <p:nvPr/>
          </p:nvSpPr>
          <p:spPr>
            <a:xfrm>
              <a:off x="45724" y="0"/>
              <a:ext cx="1695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9" name="Google Shape;203;p16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SH – M – 012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공지사항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공지사항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0" name="Google Shape;204;p16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1" name="Google Shape;205;p16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2" name="Google Shape;206;p16"/>
          <p:cNvGraphicFramePr/>
          <p:nvPr/>
        </p:nvGraphicFramePr>
        <p:xfrm>
          <a:off x="8509686" y="1289960"/>
          <a:ext cx="3491801" cy="13264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공지사항 게시글</a:t>
                      </a:r>
                    </a:p>
                    <a:p>
                      <a:pPr indent="133350" algn="l">
                        <a:defRPr sz="1300"/>
                      </a:pPr>
                      <a:r>
                        <a:t>제목 및 최초 업로드 시간 표시, 클릭시 페이지 이동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585" name="Google Shape;207;p16"/>
          <p:cNvGrpSpPr/>
          <p:nvPr/>
        </p:nvGrpSpPr>
        <p:grpSpPr>
          <a:xfrm>
            <a:off x="131601" y="1289959"/>
            <a:ext cx="8032199" cy="5349902"/>
            <a:chOff x="0" y="0"/>
            <a:chExt cx="8032198" cy="5349900"/>
          </a:xfrm>
        </p:grpSpPr>
        <p:sp>
          <p:nvSpPr>
            <p:cNvPr id="1583" name="직사각형"/>
            <p:cNvSpPr/>
            <p:nvPr/>
          </p:nvSpPr>
          <p:spPr>
            <a:xfrm>
              <a:off x="0" y="-1"/>
              <a:ext cx="8032199" cy="53499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84" name="검색"/>
            <p:cNvSpPr txBox="1"/>
            <p:nvPr/>
          </p:nvSpPr>
          <p:spPr>
            <a:xfrm>
              <a:off x="45725" y="2508600"/>
              <a:ext cx="7940749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600">
                  <a:solidFill>
                    <a:srgbClr val="AEABAB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검색</a:t>
              </a:r>
            </a:p>
          </p:txBody>
        </p:sp>
      </p:grpSp>
      <p:sp>
        <p:nvSpPr>
          <p:cNvPr id="1586" name="Google Shape;208;p16"/>
          <p:cNvSpPr/>
          <p:nvPr/>
        </p:nvSpPr>
        <p:spPr>
          <a:xfrm>
            <a:off x="2926077" y="1766205"/>
            <a:ext cx="2573236" cy="4397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pic>
        <p:nvPicPr>
          <p:cNvPr id="1587" name="Google Shape;209;p16" descr="Google Shape;209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983176" y="1908619"/>
            <a:ext cx="266738" cy="200054"/>
          </a:xfrm>
          <a:prstGeom prst="rect">
            <a:avLst/>
          </a:prstGeom>
          <a:ln w="12700">
            <a:miter lim="400000"/>
          </a:ln>
        </p:spPr>
      </p:pic>
      <p:sp>
        <p:nvSpPr>
          <p:cNvPr id="1588" name="Google Shape;210;p16"/>
          <p:cNvSpPr txBox="1"/>
          <p:nvPr/>
        </p:nvSpPr>
        <p:spPr>
          <a:xfrm>
            <a:off x="3213394" y="1853693"/>
            <a:ext cx="1293214" cy="30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공지사항</a:t>
            </a:r>
          </a:p>
        </p:txBody>
      </p:sp>
      <p:graphicFrame>
        <p:nvGraphicFramePr>
          <p:cNvPr id="1589" name="Google Shape;211;p16"/>
          <p:cNvGraphicFramePr/>
          <p:nvPr/>
        </p:nvGraphicFramePr>
        <p:xfrm>
          <a:off x="2999100" y="2251087"/>
          <a:ext cx="2417625" cy="4957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17625"/>
              </a:tblGrid>
              <a:tr h="50800">
                <a:tc>
                  <a:txBody>
                    <a:bodyPr/>
                    <a:lstStyle/>
                    <a:p>
                      <a:pPr algn="l">
                        <a:defRPr b="1" sz="900"/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[점검완료] 0:00~2:00 점검완료</a:t>
                      </a:r>
                    </a:p>
                    <a:p>
                      <a:pPr algn="l">
                        <a:defRPr sz="800">
                          <a:solidFill>
                            <a:schemeClr val="accent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2020.01.14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새로운 여행정보 &lt;오사카&gt;가 추가 되었습니다</a:t>
                      </a:r>
                    </a:p>
                    <a:p>
                      <a:pPr algn="l">
                        <a:defRPr sz="800">
                          <a:solidFill>
                            <a:schemeClr val="accent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2020.01.14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70425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2535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90" name="Google Shape;212;p16" descr="Google Shape;212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9101" y="2317045"/>
            <a:ext cx="234573" cy="234573"/>
          </a:xfrm>
          <a:prstGeom prst="rect">
            <a:avLst/>
          </a:prstGeom>
          <a:ln w="12700">
            <a:miter lim="400000"/>
          </a:ln>
        </p:spPr>
      </p:pic>
      <p:sp>
        <p:nvSpPr>
          <p:cNvPr id="1591" name="Google Shape;213;p16"/>
          <p:cNvSpPr txBox="1"/>
          <p:nvPr/>
        </p:nvSpPr>
        <p:spPr>
          <a:xfrm>
            <a:off x="3209784" y="2308337"/>
            <a:ext cx="1172038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9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검색어를 입력하세요</a:t>
            </a:r>
          </a:p>
        </p:txBody>
      </p:sp>
      <p:grpSp>
        <p:nvGrpSpPr>
          <p:cNvPr id="1594" name="Google Shape;214;p16"/>
          <p:cNvGrpSpPr/>
          <p:nvPr/>
        </p:nvGrpSpPr>
        <p:grpSpPr>
          <a:xfrm>
            <a:off x="4959927" y="2298574"/>
            <a:ext cx="456806" cy="222124"/>
            <a:chOff x="0" y="0"/>
            <a:chExt cx="456805" cy="222122"/>
          </a:xfrm>
        </p:grpSpPr>
        <p:sp>
          <p:nvSpPr>
            <p:cNvPr id="1592" name="직사각형"/>
            <p:cNvSpPr/>
            <p:nvPr/>
          </p:nvSpPr>
          <p:spPr>
            <a:xfrm>
              <a:off x="-1" y="0"/>
              <a:ext cx="456807" cy="22212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93" name="검색"/>
            <p:cNvSpPr txBox="1"/>
            <p:nvPr/>
          </p:nvSpPr>
          <p:spPr>
            <a:xfrm>
              <a:off x="45724" y="8211"/>
              <a:ext cx="365357" cy="205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검색</a:t>
              </a:r>
            </a:p>
          </p:txBody>
        </p:sp>
      </p:grpSp>
      <p:grpSp>
        <p:nvGrpSpPr>
          <p:cNvPr id="1597" name="Google Shape;215;p16"/>
          <p:cNvGrpSpPr/>
          <p:nvPr/>
        </p:nvGrpSpPr>
        <p:grpSpPr>
          <a:xfrm>
            <a:off x="4698924" y="2588674"/>
            <a:ext cx="333601" cy="370801"/>
            <a:chOff x="0" y="0"/>
            <a:chExt cx="333600" cy="370799"/>
          </a:xfrm>
        </p:grpSpPr>
        <p:sp>
          <p:nvSpPr>
            <p:cNvPr id="1595" name="직사각형"/>
            <p:cNvSpPr/>
            <p:nvPr/>
          </p:nvSpPr>
          <p:spPr>
            <a:xfrm>
              <a:off x="0" y="41100"/>
              <a:ext cx="333601" cy="2886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596" name="1"/>
            <p:cNvSpPr txBox="1"/>
            <p:nvPr/>
          </p:nvSpPr>
          <p:spPr>
            <a:xfrm>
              <a:off x="45724" y="0"/>
              <a:ext cx="2421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3"/>
          <p:cNvSpPr txBox="1"/>
          <p:nvPr/>
        </p:nvSpPr>
        <p:spPr>
          <a:xfrm>
            <a:off x="884706" y="405352"/>
            <a:ext cx="7214332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이를 해결하기 위한 </a:t>
            </a:r>
            <a:r>
              <a:t>Concepts</a:t>
            </a:r>
          </a:p>
        </p:txBody>
      </p:sp>
      <p:pic>
        <p:nvPicPr>
          <p:cNvPr id="111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268" y="1074968"/>
            <a:ext cx="5037309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extBox 6"/>
          <p:cNvSpPr txBox="1"/>
          <p:nvPr/>
        </p:nvSpPr>
        <p:spPr>
          <a:xfrm>
            <a:off x="422987" y="5703215"/>
            <a:ext cx="4800878" cy="682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  <a:defRPr b="1"/>
            </a:pPr>
            <a:r>
              <a:t>여행지가 같은 친구 매칭</a:t>
            </a:r>
          </a:p>
          <a:p>
            <a:pPr>
              <a:defRPr b="1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친구와 일정 조정이 불필요</a:t>
            </a:r>
          </a:p>
        </p:txBody>
      </p:sp>
      <p:pic>
        <p:nvPicPr>
          <p:cNvPr id="113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5742" y="1144047"/>
            <a:ext cx="5684069" cy="423865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extBox 9"/>
          <p:cNvSpPr txBox="1"/>
          <p:nvPr/>
        </p:nvSpPr>
        <p:spPr>
          <a:xfrm>
            <a:off x="6146580" y="5703215"/>
            <a:ext cx="4800877" cy="682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2. </a:t>
            </a:r>
            <a:r>
              <a:t>여행지에 거주하고 있는 개인 가이드 매칭</a:t>
            </a:r>
          </a:p>
          <a:p>
            <a:pPr>
              <a:defRPr b="1"/>
            </a:pPr>
            <a:r>
              <a:rPr b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여행지에 대해 일일이 조사 불필요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14;p4"/>
          <p:cNvSpPr/>
          <p:nvPr/>
        </p:nvSpPr>
        <p:spPr>
          <a:xfrm>
            <a:off x="4174054" y="5718862"/>
            <a:ext cx="3433780" cy="2926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600" name="Google Shape;115;p4"/>
          <p:cNvGraphicFramePr/>
          <p:nvPr/>
        </p:nvGraphicFramePr>
        <p:xfrm>
          <a:off x="131601" y="115758"/>
          <a:ext cx="3583664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91831"/>
                <a:gridCol w="1791831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KB – P – 013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컨텐츠 목록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1" name="Google Shape;116;p4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M1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2" name="Google Shape;117;p4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03" name="Google Shape;118;p4"/>
          <p:cNvSpPr/>
          <p:nvPr/>
        </p:nvSpPr>
        <p:spPr>
          <a:xfrm>
            <a:off x="131601" y="1289955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604" name="Google Shape;119;p4"/>
          <p:cNvGraphicFramePr/>
          <p:nvPr/>
        </p:nvGraphicFramePr>
        <p:xfrm>
          <a:off x="8509686" y="1289960"/>
          <a:ext cx="3491801" cy="50486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사진</a:t>
                      </a:r>
                    </a:p>
                    <a:p>
                      <a:pPr algn="l">
                        <a:defRPr sz="1500"/>
                      </a:pPr>
                      <a:r>
                        <a:t>- 해당 여행지의 사진을 보여준다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124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지역별</a:t>
                      </a:r>
                      <a:r>
                        <a:t>/</a:t>
                      </a:r>
                      <a:r>
                        <a:t>테마별</a:t>
                      </a:r>
                      <a:r>
                        <a:t>/</a:t>
                      </a:r>
                      <a:r>
                        <a:t>시기별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2495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지역별 </a:t>
                      </a:r>
                      <a:r>
                        <a:t>&gt; </a:t>
                      </a:r>
                      <a:r>
                        <a:t>종로</a:t>
                      </a:r>
                      <a:r>
                        <a:t>, </a:t>
                      </a:r>
                      <a:r>
                        <a:t>여의도</a:t>
                      </a:r>
                      <a:r>
                        <a:t>... </a:t>
                      </a:r>
                    </a:p>
                    <a:p>
                      <a:pPr algn="l">
                        <a:defRPr sz="1500"/>
                      </a:pPr>
                      <a:r>
                        <a:t>테마별 </a:t>
                      </a:r>
                      <a:r>
                        <a:t>&gt; </a:t>
                      </a:r>
                      <a:r>
                        <a:t>가족끼리</a:t>
                      </a:r>
                      <a:r>
                        <a:t>, </a:t>
                      </a:r>
                      <a:r>
                        <a:t>연인끼리</a:t>
                      </a:r>
                      <a:r>
                        <a:t>, </a:t>
                      </a:r>
                      <a:r>
                        <a:t>친구끼리</a:t>
                      </a:r>
                      <a:r>
                        <a:t>... </a:t>
                      </a:r>
                    </a:p>
                    <a:p>
                      <a:pPr algn="l">
                        <a:defRPr sz="1500"/>
                      </a:pPr>
                      <a:r>
                        <a:t>시기별 </a:t>
                      </a:r>
                      <a:r>
                        <a:t>&gt; </a:t>
                      </a:r>
                      <a:r>
                        <a:t>봄</a:t>
                      </a:r>
                      <a:r>
                        <a:t>,</a:t>
                      </a:r>
                      <a:r>
                        <a:t>여름</a:t>
                      </a:r>
                      <a:r>
                        <a:t>,</a:t>
                      </a:r>
                      <a:r>
                        <a:t>가을</a:t>
                      </a:r>
                      <a:r>
                        <a:t>,</a:t>
                      </a:r>
                      <a:r>
                        <a:t>겨울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명소</a:t>
                      </a:r>
                    </a:p>
                    <a:p>
                      <a:pPr algn="l">
                        <a:defRPr sz="1500"/>
                      </a:pPr>
                      <a:r>
                        <a:t>- </a:t>
                      </a:r>
                      <a:r>
                        <a:t>해당 명소 클릭하면 해당 명소 소개하는 전문 에디터 글을 나타내게 됨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605" name="Google Shape;120;p4" descr="Google Shape;120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344" y="1380090"/>
            <a:ext cx="7680695" cy="5144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25;p5"/>
          <p:cNvSpPr/>
          <p:nvPr/>
        </p:nvSpPr>
        <p:spPr>
          <a:xfrm>
            <a:off x="4174054" y="5718862"/>
            <a:ext cx="3433780" cy="2926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608" name="Google Shape;126;p5"/>
          <p:cNvGraphicFramePr/>
          <p:nvPr/>
        </p:nvGraphicFramePr>
        <p:xfrm>
          <a:off x="131599" y="115758"/>
          <a:ext cx="3534239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7119"/>
                <a:gridCol w="1767119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KB – M – 013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컨텐츠 목록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9" name="Google Shape;127;p5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M1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0" name="Google Shape;128;p5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11" name="Google Shape;129;p5"/>
          <p:cNvSpPr/>
          <p:nvPr/>
        </p:nvSpPr>
        <p:spPr>
          <a:xfrm>
            <a:off x="131601" y="1289955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612" name="Google Shape;130;p5"/>
          <p:cNvGraphicFramePr/>
          <p:nvPr/>
        </p:nvGraphicFramePr>
        <p:xfrm>
          <a:off x="8501058" y="1400564"/>
          <a:ext cx="3491801" cy="51485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사진</a:t>
                      </a:r>
                    </a:p>
                    <a:p>
                      <a:pPr algn="l">
                        <a:defRPr sz="1500"/>
                      </a:pPr>
                      <a:r>
                        <a:t>- 해당 여행지의 사진을 보여준다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497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지역별</a:t>
                      </a:r>
                      <a:r>
                        <a:t>/</a:t>
                      </a:r>
                      <a:r>
                        <a:t>테마별</a:t>
                      </a:r>
                      <a:r>
                        <a:t>/</a:t>
                      </a:r>
                      <a:r>
                        <a:t>시기별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지역별 </a:t>
                      </a:r>
                      <a:r>
                        <a:t>&gt; </a:t>
                      </a:r>
                      <a:r>
                        <a:t>종로</a:t>
                      </a:r>
                      <a:r>
                        <a:t>, </a:t>
                      </a:r>
                      <a:r>
                        <a:t>여의도</a:t>
                      </a:r>
                      <a:r>
                        <a:t>... </a:t>
                      </a:r>
                    </a:p>
                    <a:p>
                      <a:pPr algn="l">
                        <a:defRPr sz="1500"/>
                      </a:pPr>
                      <a:r>
                        <a:t>테마별 </a:t>
                      </a:r>
                      <a:r>
                        <a:t>&gt; </a:t>
                      </a:r>
                      <a:r>
                        <a:t>가족끼리</a:t>
                      </a:r>
                      <a:r>
                        <a:t>, </a:t>
                      </a:r>
                      <a:r>
                        <a:t>연인끼리</a:t>
                      </a:r>
                      <a:r>
                        <a:t>, </a:t>
                      </a:r>
                      <a:r>
                        <a:t>친구끼리</a:t>
                      </a:r>
                      <a:r>
                        <a:t>... </a:t>
                      </a:r>
                    </a:p>
                    <a:p>
                      <a:pPr algn="l">
                        <a:defRPr sz="1500"/>
                      </a:pPr>
                      <a:r>
                        <a:t>시기별 </a:t>
                      </a:r>
                      <a:r>
                        <a:t>&gt; </a:t>
                      </a:r>
                      <a:r>
                        <a:t>봄</a:t>
                      </a:r>
                      <a:r>
                        <a:t>,</a:t>
                      </a:r>
                      <a:r>
                        <a:t>여름</a:t>
                      </a:r>
                      <a:r>
                        <a:t>,</a:t>
                      </a:r>
                      <a:r>
                        <a:t>가을</a:t>
                      </a:r>
                      <a:r>
                        <a:t>,</a:t>
                      </a:r>
                      <a:r>
                        <a:t>겨울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명소</a:t>
                      </a:r>
                    </a:p>
                    <a:p>
                      <a:pPr algn="l">
                        <a:defRPr sz="1500"/>
                      </a:pPr>
                      <a:r>
                        <a:t>- 해당 명소 클릭하면 해당 명소 소개하는 전문 에디터 글을 나타내게 됨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하위 메뉴 구성요소</a:t>
                      </a:r>
                    </a:p>
                    <a:p>
                      <a:pPr marL="285750" indent="-285750" algn="l">
                        <a:buClr>
                          <a:srgbClr val="000000"/>
                        </a:buClr>
                        <a:buSzPts val="1500"/>
                        <a:buFont typeface="Helvetica"/>
                        <a:buChar char="-"/>
                        <a:defRPr sz="1500"/>
                      </a:pPr>
                      <a:r>
                        <a:t>하위 메뉴 구성요소 클릭하면 해당 카테고리와 같은 주제 글들이 나타남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613" name="Google Shape;131;p5" descr="Google Shape;131;p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825" y="1367558"/>
            <a:ext cx="4131245" cy="5272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7" cy="813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#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기능명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99422"/>
                <a:gridCol w="1499422"/>
                <a:gridCol w="1499422"/>
                <a:gridCol w="1499422"/>
                <a:gridCol w="1499422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pPr/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pPr/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pPr/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pPr/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pPr/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pPr/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79" y="1320800"/>
            <a:ext cx="11751242" cy="307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1050" y="-4788"/>
            <a:ext cx="3009900" cy="90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1" name="화살표"/>
          <p:cNvSpPr/>
          <p:nvPr/>
        </p:nvSpPr>
        <p:spPr>
          <a:xfrm flipH="1" rot="16200000">
            <a:off x="5638055" y="10183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662" name="이미지" descr="이미지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150" y="3575050"/>
            <a:ext cx="5323533" cy="191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화살표"/>
          <p:cNvSpPr/>
          <p:nvPr/>
        </p:nvSpPr>
        <p:spPr>
          <a:xfrm flipH="1" rot="5400000">
            <a:off x="1292696" y="2383641"/>
            <a:ext cx="1069380" cy="785466"/>
          </a:xfrm>
          <a:prstGeom prst="rightArrow">
            <a:avLst>
              <a:gd name="adj1" fmla="val 32000"/>
              <a:gd name="adj2" fmla="val 105776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66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21700" y="4114800"/>
            <a:ext cx="3479800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5" name="화살표"/>
          <p:cNvSpPr/>
          <p:nvPr/>
        </p:nvSpPr>
        <p:spPr>
          <a:xfrm flipH="1" rot="2502788">
            <a:off x="7166107" y="293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7" name="표 5"/>
          <p:cNvGraphicFramePr/>
          <p:nvPr/>
        </p:nvGraphicFramePr>
        <p:xfrm>
          <a:off x="131601" y="115758"/>
          <a:ext cx="3313727" cy="813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015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내 주위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8" name="표 6"/>
          <p:cNvGraphicFramePr/>
          <p:nvPr/>
        </p:nvGraphicFramePr>
        <p:xfrm>
          <a:off x="9309044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9" name="표 8"/>
          <p:cNvGraphicFramePr/>
          <p:nvPr/>
        </p:nvGraphicFramePr>
        <p:xfrm>
          <a:off x="6200085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70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</a:p>
        </p:txBody>
      </p:sp>
      <p:graphicFrame>
        <p:nvGraphicFramePr>
          <p:cNvPr id="1671" name="표 13"/>
          <p:cNvGraphicFramePr/>
          <p:nvPr/>
        </p:nvGraphicFramePr>
        <p:xfrm>
          <a:off x="8509686" y="1289960"/>
          <a:ext cx="3491813" cy="534999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#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기능명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위치기반서비스에 동의한 사용자에 한하여 위치가 나타나며 클릭시 해당 사용자의 프로필이 플로팅됨.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74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72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73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내 주위 매칭</a:t>
              </a:r>
            </a:p>
          </p:txBody>
        </p:sp>
      </p:grpSp>
      <p:pic>
        <p:nvPicPr>
          <p:cNvPr id="167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047" y="2037120"/>
            <a:ext cx="6403205" cy="4600360"/>
          </a:xfrm>
          <a:prstGeom prst="rect">
            <a:avLst/>
          </a:prstGeom>
          <a:ln w="12700">
            <a:miter lim="400000"/>
          </a:ln>
        </p:spPr>
      </p:pic>
      <p:sp>
        <p:nvSpPr>
          <p:cNvPr id="1676" name="남자"/>
          <p:cNvSpPr/>
          <p:nvPr/>
        </p:nvSpPr>
        <p:spPr>
          <a:xfrm>
            <a:off x="2431950" y="3947885"/>
            <a:ext cx="301701" cy="778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9"/>
                </a:moveTo>
                <a:cubicBezTo>
                  <a:pt x="9651" y="38"/>
                  <a:pt x="9052" y="141"/>
                  <a:pt x="8490" y="330"/>
                </a:cubicBezTo>
                <a:cubicBezTo>
                  <a:pt x="7409" y="696"/>
                  <a:pt x="7827" y="1470"/>
                  <a:pt x="7827" y="1470"/>
                </a:cubicBezTo>
                <a:cubicBezTo>
                  <a:pt x="7827" y="1470"/>
                  <a:pt x="7467" y="1471"/>
                  <a:pt x="7689" y="1836"/>
                </a:cubicBezTo>
                <a:cubicBezTo>
                  <a:pt x="7827" y="2068"/>
                  <a:pt x="7730" y="2121"/>
                  <a:pt x="8174" y="2196"/>
                </a:cubicBezTo>
                <a:cubicBezTo>
                  <a:pt x="8285" y="2476"/>
                  <a:pt x="8629" y="2492"/>
                  <a:pt x="8629" y="2982"/>
                </a:cubicBezTo>
                <a:cubicBezTo>
                  <a:pt x="8629" y="2987"/>
                  <a:pt x="8355" y="2977"/>
                  <a:pt x="8161" y="3133"/>
                </a:cubicBezTo>
                <a:cubicBezTo>
                  <a:pt x="8106" y="3176"/>
                  <a:pt x="8049" y="3321"/>
                  <a:pt x="7827" y="3358"/>
                </a:cubicBezTo>
                <a:cubicBezTo>
                  <a:pt x="6842" y="3541"/>
                  <a:pt x="4636" y="3730"/>
                  <a:pt x="4095" y="3940"/>
                </a:cubicBezTo>
                <a:cubicBezTo>
                  <a:pt x="3332" y="4236"/>
                  <a:pt x="185" y="6556"/>
                  <a:pt x="185" y="6782"/>
                </a:cubicBezTo>
                <a:cubicBezTo>
                  <a:pt x="185" y="7132"/>
                  <a:pt x="112" y="7368"/>
                  <a:pt x="306" y="7545"/>
                </a:cubicBezTo>
                <a:cubicBezTo>
                  <a:pt x="1138" y="8299"/>
                  <a:pt x="2140" y="9547"/>
                  <a:pt x="3388" y="10138"/>
                </a:cubicBezTo>
                <a:cubicBezTo>
                  <a:pt x="3555" y="10219"/>
                  <a:pt x="3874" y="10312"/>
                  <a:pt x="4290" y="10365"/>
                </a:cubicBezTo>
                <a:cubicBezTo>
                  <a:pt x="4706" y="10419"/>
                  <a:pt x="5414" y="10538"/>
                  <a:pt x="5400" y="10635"/>
                </a:cubicBezTo>
                <a:cubicBezTo>
                  <a:pt x="5261" y="11506"/>
                  <a:pt x="4984" y="13594"/>
                  <a:pt x="4775" y="14590"/>
                </a:cubicBezTo>
                <a:cubicBezTo>
                  <a:pt x="4637" y="15241"/>
                  <a:pt x="4526" y="15983"/>
                  <a:pt x="4429" y="16446"/>
                </a:cubicBezTo>
                <a:cubicBezTo>
                  <a:pt x="4262" y="17243"/>
                  <a:pt x="4221" y="18179"/>
                  <a:pt x="3666" y="19164"/>
                </a:cubicBezTo>
                <a:cubicBezTo>
                  <a:pt x="3416" y="19616"/>
                  <a:pt x="2972" y="20213"/>
                  <a:pt x="3250" y="20213"/>
                </a:cubicBezTo>
                <a:cubicBezTo>
                  <a:pt x="2833" y="20611"/>
                  <a:pt x="1236" y="20826"/>
                  <a:pt x="432" y="20912"/>
                </a:cubicBezTo>
                <a:cubicBezTo>
                  <a:pt x="154" y="20939"/>
                  <a:pt x="-25" y="21042"/>
                  <a:pt x="3" y="21155"/>
                </a:cubicBezTo>
                <a:lnTo>
                  <a:pt x="29" y="21224"/>
                </a:lnTo>
                <a:cubicBezTo>
                  <a:pt x="43" y="21310"/>
                  <a:pt x="324" y="21343"/>
                  <a:pt x="393" y="21343"/>
                </a:cubicBezTo>
                <a:cubicBezTo>
                  <a:pt x="837" y="21375"/>
                  <a:pt x="2207" y="21460"/>
                  <a:pt x="3206" y="21304"/>
                </a:cubicBezTo>
                <a:cubicBezTo>
                  <a:pt x="4371" y="21127"/>
                  <a:pt x="5857" y="21246"/>
                  <a:pt x="7008" y="21187"/>
                </a:cubicBezTo>
                <a:cubicBezTo>
                  <a:pt x="7355" y="21170"/>
                  <a:pt x="7398" y="20691"/>
                  <a:pt x="7259" y="20470"/>
                </a:cubicBezTo>
                <a:cubicBezTo>
                  <a:pt x="7218" y="20406"/>
                  <a:pt x="7134" y="20374"/>
                  <a:pt x="7134" y="20374"/>
                </a:cubicBezTo>
                <a:lnTo>
                  <a:pt x="7190" y="20411"/>
                </a:lnTo>
                <a:cubicBezTo>
                  <a:pt x="7773" y="20433"/>
                  <a:pt x="8367" y="17904"/>
                  <a:pt x="8742" y="15859"/>
                </a:cubicBezTo>
                <a:cubicBezTo>
                  <a:pt x="8908" y="14998"/>
                  <a:pt x="10033" y="13115"/>
                  <a:pt x="10394" y="12496"/>
                </a:cubicBezTo>
                <a:cubicBezTo>
                  <a:pt x="10421" y="12442"/>
                  <a:pt x="10630" y="12442"/>
                  <a:pt x="10658" y="12496"/>
                </a:cubicBezTo>
                <a:cubicBezTo>
                  <a:pt x="10880" y="12986"/>
                  <a:pt x="11168" y="14030"/>
                  <a:pt x="11473" y="14756"/>
                </a:cubicBezTo>
                <a:cubicBezTo>
                  <a:pt x="11542" y="14923"/>
                  <a:pt x="11753" y="15563"/>
                  <a:pt x="11781" y="15967"/>
                </a:cubicBezTo>
                <a:cubicBezTo>
                  <a:pt x="11892" y="17205"/>
                  <a:pt x="11572" y="19841"/>
                  <a:pt x="12002" y="20174"/>
                </a:cubicBezTo>
                <a:cubicBezTo>
                  <a:pt x="12002" y="20174"/>
                  <a:pt x="11906" y="20681"/>
                  <a:pt x="11490" y="21052"/>
                </a:cubicBezTo>
                <a:cubicBezTo>
                  <a:pt x="10908" y="21574"/>
                  <a:pt x="13763" y="21579"/>
                  <a:pt x="14568" y="21380"/>
                </a:cubicBezTo>
                <a:cubicBezTo>
                  <a:pt x="15608" y="21127"/>
                  <a:pt x="14986" y="20681"/>
                  <a:pt x="15028" y="20487"/>
                </a:cubicBezTo>
                <a:cubicBezTo>
                  <a:pt x="15125" y="20315"/>
                  <a:pt x="15333" y="20315"/>
                  <a:pt x="15444" y="19949"/>
                </a:cubicBezTo>
                <a:cubicBezTo>
                  <a:pt x="15763" y="18840"/>
                  <a:pt x="15485" y="17441"/>
                  <a:pt x="15513" y="16317"/>
                </a:cubicBezTo>
                <a:cubicBezTo>
                  <a:pt x="15527" y="15945"/>
                  <a:pt x="15886" y="15229"/>
                  <a:pt x="15886" y="14228"/>
                </a:cubicBezTo>
                <a:cubicBezTo>
                  <a:pt x="15886" y="13222"/>
                  <a:pt x="15888" y="12329"/>
                  <a:pt x="15721" y="11430"/>
                </a:cubicBezTo>
                <a:cubicBezTo>
                  <a:pt x="15610" y="10838"/>
                  <a:pt x="16110" y="10801"/>
                  <a:pt x="15652" y="10043"/>
                </a:cubicBezTo>
                <a:cubicBezTo>
                  <a:pt x="17247" y="10107"/>
                  <a:pt x="17453" y="10053"/>
                  <a:pt x="17967" y="9800"/>
                </a:cubicBezTo>
                <a:cubicBezTo>
                  <a:pt x="19312" y="9122"/>
                  <a:pt x="20798" y="7584"/>
                  <a:pt x="21062" y="7320"/>
                </a:cubicBezTo>
                <a:cubicBezTo>
                  <a:pt x="21575" y="7277"/>
                  <a:pt x="21546" y="6845"/>
                  <a:pt x="21296" y="6533"/>
                </a:cubicBezTo>
                <a:cubicBezTo>
                  <a:pt x="21226" y="6452"/>
                  <a:pt x="20909" y="6464"/>
                  <a:pt x="20854" y="6383"/>
                </a:cubicBezTo>
                <a:cubicBezTo>
                  <a:pt x="20424" y="5754"/>
                  <a:pt x="17691" y="4301"/>
                  <a:pt x="17247" y="3989"/>
                </a:cubicBezTo>
                <a:cubicBezTo>
                  <a:pt x="16859" y="3714"/>
                  <a:pt x="14264" y="3515"/>
                  <a:pt x="13376" y="3380"/>
                </a:cubicBezTo>
                <a:cubicBezTo>
                  <a:pt x="13237" y="3359"/>
                  <a:pt x="13085" y="3299"/>
                  <a:pt x="13029" y="3246"/>
                </a:cubicBezTo>
                <a:cubicBezTo>
                  <a:pt x="13001" y="3224"/>
                  <a:pt x="12988" y="3203"/>
                  <a:pt x="12960" y="3182"/>
                </a:cubicBezTo>
                <a:cubicBezTo>
                  <a:pt x="12724" y="2983"/>
                  <a:pt x="12392" y="2988"/>
                  <a:pt x="12392" y="2988"/>
                </a:cubicBezTo>
                <a:cubicBezTo>
                  <a:pt x="12350" y="2838"/>
                  <a:pt x="12319" y="2713"/>
                  <a:pt x="12444" y="2627"/>
                </a:cubicBezTo>
                <a:cubicBezTo>
                  <a:pt x="12610" y="2503"/>
                  <a:pt x="12750" y="2363"/>
                  <a:pt x="12847" y="2218"/>
                </a:cubicBezTo>
                <a:cubicBezTo>
                  <a:pt x="13041" y="2202"/>
                  <a:pt x="13196" y="2212"/>
                  <a:pt x="13376" y="1932"/>
                </a:cubicBezTo>
                <a:cubicBezTo>
                  <a:pt x="13445" y="1809"/>
                  <a:pt x="13748" y="1481"/>
                  <a:pt x="13276" y="1470"/>
                </a:cubicBezTo>
                <a:cubicBezTo>
                  <a:pt x="13373" y="1244"/>
                  <a:pt x="13679" y="443"/>
                  <a:pt x="12500" y="271"/>
                </a:cubicBezTo>
                <a:cubicBezTo>
                  <a:pt x="12154" y="222"/>
                  <a:pt x="12141" y="152"/>
                  <a:pt x="11989" y="125"/>
                </a:cubicBezTo>
                <a:cubicBezTo>
                  <a:pt x="11434" y="22"/>
                  <a:pt x="10841" y="-21"/>
                  <a:pt x="10246" y="9"/>
                </a:cubicBezTo>
                <a:close/>
                <a:moveTo>
                  <a:pt x="16042" y="6037"/>
                </a:moveTo>
                <a:cubicBezTo>
                  <a:pt x="16175" y="6059"/>
                  <a:pt x="16316" y="6122"/>
                  <a:pt x="16371" y="6146"/>
                </a:cubicBezTo>
                <a:cubicBezTo>
                  <a:pt x="17342" y="6566"/>
                  <a:pt x="18104" y="6824"/>
                  <a:pt x="18201" y="6954"/>
                </a:cubicBezTo>
                <a:cubicBezTo>
                  <a:pt x="18270" y="7185"/>
                  <a:pt x="18326" y="7448"/>
                  <a:pt x="18326" y="7448"/>
                </a:cubicBezTo>
                <a:cubicBezTo>
                  <a:pt x="18326" y="7448"/>
                  <a:pt x="17454" y="9004"/>
                  <a:pt x="17052" y="9123"/>
                </a:cubicBezTo>
                <a:cubicBezTo>
                  <a:pt x="16802" y="9204"/>
                  <a:pt x="15790" y="8945"/>
                  <a:pt x="15236" y="8971"/>
                </a:cubicBezTo>
                <a:cubicBezTo>
                  <a:pt x="15236" y="8702"/>
                  <a:pt x="15249" y="8449"/>
                  <a:pt x="15305" y="7949"/>
                </a:cubicBezTo>
                <a:cubicBezTo>
                  <a:pt x="15374" y="7346"/>
                  <a:pt x="15692" y="6442"/>
                  <a:pt x="15747" y="6173"/>
                </a:cubicBezTo>
                <a:cubicBezTo>
                  <a:pt x="15782" y="6033"/>
                  <a:pt x="15908" y="6015"/>
                  <a:pt x="16042" y="6037"/>
                </a:cubicBezTo>
                <a:close/>
                <a:moveTo>
                  <a:pt x="5001" y="6052"/>
                </a:moveTo>
                <a:cubicBezTo>
                  <a:pt x="5137" y="6042"/>
                  <a:pt x="5286" y="6073"/>
                  <a:pt x="5317" y="6130"/>
                </a:cubicBezTo>
                <a:cubicBezTo>
                  <a:pt x="5456" y="6388"/>
                  <a:pt x="5454" y="6739"/>
                  <a:pt x="5551" y="7132"/>
                </a:cubicBezTo>
                <a:cubicBezTo>
                  <a:pt x="5704" y="7751"/>
                  <a:pt x="5968" y="8368"/>
                  <a:pt x="5898" y="8734"/>
                </a:cubicBezTo>
                <a:cubicBezTo>
                  <a:pt x="5870" y="8917"/>
                  <a:pt x="5912" y="9090"/>
                  <a:pt x="5898" y="9106"/>
                </a:cubicBezTo>
                <a:cubicBezTo>
                  <a:pt x="5898" y="9106"/>
                  <a:pt x="5413" y="9294"/>
                  <a:pt x="5205" y="9321"/>
                </a:cubicBezTo>
                <a:cubicBezTo>
                  <a:pt x="4899" y="9354"/>
                  <a:pt x="4593" y="9461"/>
                  <a:pt x="4537" y="9429"/>
                </a:cubicBezTo>
                <a:cubicBezTo>
                  <a:pt x="4149" y="9149"/>
                  <a:pt x="3152" y="7621"/>
                  <a:pt x="3042" y="7384"/>
                </a:cubicBezTo>
                <a:cubicBezTo>
                  <a:pt x="3097" y="7250"/>
                  <a:pt x="3139" y="7061"/>
                  <a:pt x="3167" y="6964"/>
                </a:cubicBezTo>
                <a:cubicBezTo>
                  <a:pt x="3181" y="6921"/>
                  <a:pt x="3206" y="6883"/>
                  <a:pt x="3276" y="6851"/>
                </a:cubicBezTo>
                <a:cubicBezTo>
                  <a:pt x="3539" y="6700"/>
                  <a:pt x="4330" y="6259"/>
                  <a:pt x="4871" y="6076"/>
                </a:cubicBezTo>
                <a:cubicBezTo>
                  <a:pt x="4909" y="6062"/>
                  <a:pt x="4955" y="6056"/>
                  <a:pt x="5001" y="605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7" name="남자"/>
          <p:cNvSpPr/>
          <p:nvPr/>
        </p:nvSpPr>
        <p:spPr>
          <a:xfrm>
            <a:off x="2579187" y="2546713"/>
            <a:ext cx="301700" cy="778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9"/>
                </a:moveTo>
                <a:cubicBezTo>
                  <a:pt x="9651" y="38"/>
                  <a:pt x="9052" y="141"/>
                  <a:pt x="8490" y="330"/>
                </a:cubicBezTo>
                <a:cubicBezTo>
                  <a:pt x="7409" y="696"/>
                  <a:pt x="7827" y="1470"/>
                  <a:pt x="7827" y="1470"/>
                </a:cubicBezTo>
                <a:cubicBezTo>
                  <a:pt x="7827" y="1470"/>
                  <a:pt x="7467" y="1471"/>
                  <a:pt x="7689" y="1836"/>
                </a:cubicBezTo>
                <a:cubicBezTo>
                  <a:pt x="7827" y="2068"/>
                  <a:pt x="7730" y="2121"/>
                  <a:pt x="8174" y="2196"/>
                </a:cubicBezTo>
                <a:cubicBezTo>
                  <a:pt x="8285" y="2476"/>
                  <a:pt x="8629" y="2492"/>
                  <a:pt x="8629" y="2982"/>
                </a:cubicBezTo>
                <a:cubicBezTo>
                  <a:pt x="8629" y="2987"/>
                  <a:pt x="8355" y="2977"/>
                  <a:pt x="8161" y="3133"/>
                </a:cubicBezTo>
                <a:cubicBezTo>
                  <a:pt x="8106" y="3176"/>
                  <a:pt x="8049" y="3321"/>
                  <a:pt x="7827" y="3358"/>
                </a:cubicBezTo>
                <a:cubicBezTo>
                  <a:pt x="6842" y="3541"/>
                  <a:pt x="4636" y="3730"/>
                  <a:pt x="4095" y="3940"/>
                </a:cubicBezTo>
                <a:cubicBezTo>
                  <a:pt x="3332" y="4236"/>
                  <a:pt x="185" y="6556"/>
                  <a:pt x="185" y="6782"/>
                </a:cubicBezTo>
                <a:cubicBezTo>
                  <a:pt x="185" y="7132"/>
                  <a:pt x="112" y="7368"/>
                  <a:pt x="306" y="7545"/>
                </a:cubicBezTo>
                <a:cubicBezTo>
                  <a:pt x="1138" y="8299"/>
                  <a:pt x="2140" y="9547"/>
                  <a:pt x="3388" y="10138"/>
                </a:cubicBezTo>
                <a:cubicBezTo>
                  <a:pt x="3555" y="10219"/>
                  <a:pt x="3874" y="10312"/>
                  <a:pt x="4290" y="10365"/>
                </a:cubicBezTo>
                <a:cubicBezTo>
                  <a:pt x="4706" y="10419"/>
                  <a:pt x="5414" y="10538"/>
                  <a:pt x="5400" y="10635"/>
                </a:cubicBezTo>
                <a:cubicBezTo>
                  <a:pt x="5261" y="11506"/>
                  <a:pt x="4984" y="13594"/>
                  <a:pt x="4775" y="14590"/>
                </a:cubicBezTo>
                <a:cubicBezTo>
                  <a:pt x="4637" y="15241"/>
                  <a:pt x="4526" y="15983"/>
                  <a:pt x="4429" y="16446"/>
                </a:cubicBezTo>
                <a:cubicBezTo>
                  <a:pt x="4262" y="17243"/>
                  <a:pt x="4221" y="18179"/>
                  <a:pt x="3666" y="19164"/>
                </a:cubicBezTo>
                <a:cubicBezTo>
                  <a:pt x="3416" y="19616"/>
                  <a:pt x="2972" y="20213"/>
                  <a:pt x="3250" y="20213"/>
                </a:cubicBezTo>
                <a:cubicBezTo>
                  <a:pt x="2833" y="20611"/>
                  <a:pt x="1236" y="20826"/>
                  <a:pt x="432" y="20912"/>
                </a:cubicBezTo>
                <a:cubicBezTo>
                  <a:pt x="154" y="20939"/>
                  <a:pt x="-25" y="21042"/>
                  <a:pt x="3" y="21155"/>
                </a:cubicBezTo>
                <a:lnTo>
                  <a:pt x="29" y="21224"/>
                </a:lnTo>
                <a:cubicBezTo>
                  <a:pt x="43" y="21310"/>
                  <a:pt x="324" y="21343"/>
                  <a:pt x="393" y="21343"/>
                </a:cubicBezTo>
                <a:cubicBezTo>
                  <a:pt x="837" y="21375"/>
                  <a:pt x="2207" y="21460"/>
                  <a:pt x="3206" y="21304"/>
                </a:cubicBezTo>
                <a:cubicBezTo>
                  <a:pt x="4371" y="21127"/>
                  <a:pt x="5857" y="21246"/>
                  <a:pt x="7008" y="21187"/>
                </a:cubicBezTo>
                <a:cubicBezTo>
                  <a:pt x="7355" y="21170"/>
                  <a:pt x="7398" y="20691"/>
                  <a:pt x="7259" y="20470"/>
                </a:cubicBezTo>
                <a:cubicBezTo>
                  <a:pt x="7218" y="20406"/>
                  <a:pt x="7134" y="20374"/>
                  <a:pt x="7134" y="20374"/>
                </a:cubicBezTo>
                <a:lnTo>
                  <a:pt x="7190" y="20411"/>
                </a:lnTo>
                <a:cubicBezTo>
                  <a:pt x="7773" y="20433"/>
                  <a:pt x="8367" y="17904"/>
                  <a:pt x="8742" y="15859"/>
                </a:cubicBezTo>
                <a:cubicBezTo>
                  <a:pt x="8908" y="14998"/>
                  <a:pt x="10033" y="13115"/>
                  <a:pt x="10394" y="12496"/>
                </a:cubicBezTo>
                <a:cubicBezTo>
                  <a:pt x="10421" y="12442"/>
                  <a:pt x="10630" y="12442"/>
                  <a:pt x="10658" y="12496"/>
                </a:cubicBezTo>
                <a:cubicBezTo>
                  <a:pt x="10880" y="12986"/>
                  <a:pt x="11168" y="14030"/>
                  <a:pt x="11473" y="14756"/>
                </a:cubicBezTo>
                <a:cubicBezTo>
                  <a:pt x="11542" y="14923"/>
                  <a:pt x="11753" y="15563"/>
                  <a:pt x="11781" y="15967"/>
                </a:cubicBezTo>
                <a:cubicBezTo>
                  <a:pt x="11892" y="17205"/>
                  <a:pt x="11572" y="19841"/>
                  <a:pt x="12002" y="20174"/>
                </a:cubicBezTo>
                <a:cubicBezTo>
                  <a:pt x="12002" y="20174"/>
                  <a:pt x="11906" y="20681"/>
                  <a:pt x="11490" y="21052"/>
                </a:cubicBezTo>
                <a:cubicBezTo>
                  <a:pt x="10908" y="21574"/>
                  <a:pt x="13763" y="21579"/>
                  <a:pt x="14568" y="21380"/>
                </a:cubicBezTo>
                <a:cubicBezTo>
                  <a:pt x="15608" y="21127"/>
                  <a:pt x="14986" y="20681"/>
                  <a:pt x="15028" y="20487"/>
                </a:cubicBezTo>
                <a:cubicBezTo>
                  <a:pt x="15125" y="20315"/>
                  <a:pt x="15333" y="20315"/>
                  <a:pt x="15444" y="19949"/>
                </a:cubicBezTo>
                <a:cubicBezTo>
                  <a:pt x="15763" y="18840"/>
                  <a:pt x="15485" y="17441"/>
                  <a:pt x="15513" y="16317"/>
                </a:cubicBezTo>
                <a:cubicBezTo>
                  <a:pt x="15527" y="15945"/>
                  <a:pt x="15886" y="15229"/>
                  <a:pt x="15886" y="14228"/>
                </a:cubicBezTo>
                <a:cubicBezTo>
                  <a:pt x="15886" y="13222"/>
                  <a:pt x="15888" y="12329"/>
                  <a:pt x="15721" y="11430"/>
                </a:cubicBezTo>
                <a:cubicBezTo>
                  <a:pt x="15610" y="10838"/>
                  <a:pt x="16110" y="10801"/>
                  <a:pt x="15652" y="10043"/>
                </a:cubicBezTo>
                <a:cubicBezTo>
                  <a:pt x="17247" y="10107"/>
                  <a:pt x="17453" y="10053"/>
                  <a:pt x="17967" y="9800"/>
                </a:cubicBezTo>
                <a:cubicBezTo>
                  <a:pt x="19312" y="9122"/>
                  <a:pt x="20798" y="7584"/>
                  <a:pt x="21062" y="7320"/>
                </a:cubicBezTo>
                <a:cubicBezTo>
                  <a:pt x="21575" y="7277"/>
                  <a:pt x="21546" y="6845"/>
                  <a:pt x="21296" y="6533"/>
                </a:cubicBezTo>
                <a:cubicBezTo>
                  <a:pt x="21226" y="6452"/>
                  <a:pt x="20909" y="6464"/>
                  <a:pt x="20854" y="6383"/>
                </a:cubicBezTo>
                <a:cubicBezTo>
                  <a:pt x="20424" y="5754"/>
                  <a:pt x="17691" y="4301"/>
                  <a:pt x="17247" y="3989"/>
                </a:cubicBezTo>
                <a:cubicBezTo>
                  <a:pt x="16859" y="3714"/>
                  <a:pt x="14264" y="3515"/>
                  <a:pt x="13376" y="3380"/>
                </a:cubicBezTo>
                <a:cubicBezTo>
                  <a:pt x="13237" y="3359"/>
                  <a:pt x="13085" y="3299"/>
                  <a:pt x="13029" y="3246"/>
                </a:cubicBezTo>
                <a:cubicBezTo>
                  <a:pt x="13001" y="3224"/>
                  <a:pt x="12988" y="3203"/>
                  <a:pt x="12960" y="3182"/>
                </a:cubicBezTo>
                <a:cubicBezTo>
                  <a:pt x="12724" y="2983"/>
                  <a:pt x="12392" y="2988"/>
                  <a:pt x="12392" y="2988"/>
                </a:cubicBezTo>
                <a:cubicBezTo>
                  <a:pt x="12350" y="2838"/>
                  <a:pt x="12319" y="2713"/>
                  <a:pt x="12444" y="2627"/>
                </a:cubicBezTo>
                <a:cubicBezTo>
                  <a:pt x="12610" y="2503"/>
                  <a:pt x="12750" y="2363"/>
                  <a:pt x="12847" y="2218"/>
                </a:cubicBezTo>
                <a:cubicBezTo>
                  <a:pt x="13041" y="2202"/>
                  <a:pt x="13196" y="2212"/>
                  <a:pt x="13376" y="1932"/>
                </a:cubicBezTo>
                <a:cubicBezTo>
                  <a:pt x="13445" y="1809"/>
                  <a:pt x="13748" y="1481"/>
                  <a:pt x="13276" y="1470"/>
                </a:cubicBezTo>
                <a:cubicBezTo>
                  <a:pt x="13373" y="1244"/>
                  <a:pt x="13679" y="443"/>
                  <a:pt x="12500" y="271"/>
                </a:cubicBezTo>
                <a:cubicBezTo>
                  <a:pt x="12154" y="222"/>
                  <a:pt x="12141" y="152"/>
                  <a:pt x="11989" y="125"/>
                </a:cubicBezTo>
                <a:cubicBezTo>
                  <a:pt x="11434" y="22"/>
                  <a:pt x="10841" y="-21"/>
                  <a:pt x="10246" y="9"/>
                </a:cubicBezTo>
                <a:close/>
                <a:moveTo>
                  <a:pt x="16042" y="6037"/>
                </a:moveTo>
                <a:cubicBezTo>
                  <a:pt x="16175" y="6059"/>
                  <a:pt x="16316" y="6122"/>
                  <a:pt x="16371" y="6146"/>
                </a:cubicBezTo>
                <a:cubicBezTo>
                  <a:pt x="17342" y="6566"/>
                  <a:pt x="18104" y="6824"/>
                  <a:pt x="18201" y="6954"/>
                </a:cubicBezTo>
                <a:cubicBezTo>
                  <a:pt x="18270" y="7185"/>
                  <a:pt x="18326" y="7448"/>
                  <a:pt x="18326" y="7448"/>
                </a:cubicBezTo>
                <a:cubicBezTo>
                  <a:pt x="18326" y="7448"/>
                  <a:pt x="17454" y="9004"/>
                  <a:pt x="17052" y="9123"/>
                </a:cubicBezTo>
                <a:cubicBezTo>
                  <a:pt x="16802" y="9204"/>
                  <a:pt x="15790" y="8945"/>
                  <a:pt x="15236" y="8971"/>
                </a:cubicBezTo>
                <a:cubicBezTo>
                  <a:pt x="15236" y="8702"/>
                  <a:pt x="15249" y="8449"/>
                  <a:pt x="15305" y="7949"/>
                </a:cubicBezTo>
                <a:cubicBezTo>
                  <a:pt x="15374" y="7346"/>
                  <a:pt x="15692" y="6442"/>
                  <a:pt x="15747" y="6173"/>
                </a:cubicBezTo>
                <a:cubicBezTo>
                  <a:pt x="15782" y="6033"/>
                  <a:pt x="15908" y="6015"/>
                  <a:pt x="16042" y="6037"/>
                </a:cubicBezTo>
                <a:close/>
                <a:moveTo>
                  <a:pt x="5001" y="6052"/>
                </a:moveTo>
                <a:cubicBezTo>
                  <a:pt x="5137" y="6042"/>
                  <a:pt x="5286" y="6073"/>
                  <a:pt x="5317" y="6130"/>
                </a:cubicBezTo>
                <a:cubicBezTo>
                  <a:pt x="5456" y="6388"/>
                  <a:pt x="5454" y="6739"/>
                  <a:pt x="5551" y="7132"/>
                </a:cubicBezTo>
                <a:cubicBezTo>
                  <a:pt x="5704" y="7751"/>
                  <a:pt x="5968" y="8368"/>
                  <a:pt x="5898" y="8734"/>
                </a:cubicBezTo>
                <a:cubicBezTo>
                  <a:pt x="5870" y="8917"/>
                  <a:pt x="5912" y="9090"/>
                  <a:pt x="5898" y="9106"/>
                </a:cubicBezTo>
                <a:cubicBezTo>
                  <a:pt x="5898" y="9106"/>
                  <a:pt x="5413" y="9294"/>
                  <a:pt x="5205" y="9321"/>
                </a:cubicBezTo>
                <a:cubicBezTo>
                  <a:pt x="4899" y="9354"/>
                  <a:pt x="4593" y="9461"/>
                  <a:pt x="4537" y="9429"/>
                </a:cubicBezTo>
                <a:cubicBezTo>
                  <a:pt x="4149" y="9149"/>
                  <a:pt x="3152" y="7621"/>
                  <a:pt x="3042" y="7384"/>
                </a:cubicBezTo>
                <a:cubicBezTo>
                  <a:pt x="3097" y="7250"/>
                  <a:pt x="3139" y="7061"/>
                  <a:pt x="3167" y="6964"/>
                </a:cubicBezTo>
                <a:cubicBezTo>
                  <a:pt x="3181" y="6921"/>
                  <a:pt x="3206" y="6883"/>
                  <a:pt x="3276" y="6851"/>
                </a:cubicBezTo>
                <a:cubicBezTo>
                  <a:pt x="3539" y="6700"/>
                  <a:pt x="4330" y="6259"/>
                  <a:pt x="4871" y="6076"/>
                </a:cubicBezTo>
                <a:cubicBezTo>
                  <a:pt x="4909" y="6062"/>
                  <a:pt x="4955" y="6056"/>
                  <a:pt x="5001" y="605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78" name="남자"/>
          <p:cNvSpPr/>
          <p:nvPr/>
        </p:nvSpPr>
        <p:spPr>
          <a:xfrm>
            <a:off x="6117650" y="4210206"/>
            <a:ext cx="301700" cy="778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9"/>
                </a:moveTo>
                <a:cubicBezTo>
                  <a:pt x="9651" y="38"/>
                  <a:pt x="9052" y="141"/>
                  <a:pt x="8490" y="330"/>
                </a:cubicBezTo>
                <a:cubicBezTo>
                  <a:pt x="7409" y="696"/>
                  <a:pt x="7827" y="1470"/>
                  <a:pt x="7827" y="1470"/>
                </a:cubicBezTo>
                <a:cubicBezTo>
                  <a:pt x="7827" y="1470"/>
                  <a:pt x="7467" y="1471"/>
                  <a:pt x="7689" y="1836"/>
                </a:cubicBezTo>
                <a:cubicBezTo>
                  <a:pt x="7827" y="2068"/>
                  <a:pt x="7730" y="2121"/>
                  <a:pt x="8174" y="2196"/>
                </a:cubicBezTo>
                <a:cubicBezTo>
                  <a:pt x="8285" y="2476"/>
                  <a:pt x="8629" y="2492"/>
                  <a:pt x="8629" y="2982"/>
                </a:cubicBezTo>
                <a:cubicBezTo>
                  <a:pt x="8629" y="2987"/>
                  <a:pt x="8355" y="2977"/>
                  <a:pt x="8161" y="3133"/>
                </a:cubicBezTo>
                <a:cubicBezTo>
                  <a:pt x="8106" y="3176"/>
                  <a:pt x="8049" y="3321"/>
                  <a:pt x="7827" y="3358"/>
                </a:cubicBezTo>
                <a:cubicBezTo>
                  <a:pt x="6842" y="3541"/>
                  <a:pt x="4636" y="3730"/>
                  <a:pt x="4095" y="3940"/>
                </a:cubicBezTo>
                <a:cubicBezTo>
                  <a:pt x="3332" y="4236"/>
                  <a:pt x="185" y="6556"/>
                  <a:pt x="185" y="6782"/>
                </a:cubicBezTo>
                <a:cubicBezTo>
                  <a:pt x="185" y="7132"/>
                  <a:pt x="112" y="7368"/>
                  <a:pt x="306" y="7545"/>
                </a:cubicBezTo>
                <a:cubicBezTo>
                  <a:pt x="1138" y="8299"/>
                  <a:pt x="2140" y="9547"/>
                  <a:pt x="3388" y="10138"/>
                </a:cubicBezTo>
                <a:cubicBezTo>
                  <a:pt x="3555" y="10219"/>
                  <a:pt x="3874" y="10312"/>
                  <a:pt x="4290" y="10365"/>
                </a:cubicBezTo>
                <a:cubicBezTo>
                  <a:pt x="4706" y="10419"/>
                  <a:pt x="5414" y="10538"/>
                  <a:pt x="5400" y="10635"/>
                </a:cubicBezTo>
                <a:cubicBezTo>
                  <a:pt x="5261" y="11506"/>
                  <a:pt x="4984" y="13594"/>
                  <a:pt x="4775" y="14590"/>
                </a:cubicBezTo>
                <a:cubicBezTo>
                  <a:pt x="4637" y="15241"/>
                  <a:pt x="4526" y="15983"/>
                  <a:pt x="4429" y="16446"/>
                </a:cubicBezTo>
                <a:cubicBezTo>
                  <a:pt x="4262" y="17243"/>
                  <a:pt x="4221" y="18179"/>
                  <a:pt x="3666" y="19164"/>
                </a:cubicBezTo>
                <a:cubicBezTo>
                  <a:pt x="3416" y="19616"/>
                  <a:pt x="2972" y="20213"/>
                  <a:pt x="3250" y="20213"/>
                </a:cubicBezTo>
                <a:cubicBezTo>
                  <a:pt x="2833" y="20611"/>
                  <a:pt x="1236" y="20826"/>
                  <a:pt x="432" y="20912"/>
                </a:cubicBezTo>
                <a:cubicBezTo>
                  <a:pt x="154" y="20939"/>
                  <a:pt x="-25" y="21042"/>
                  <a:pt x="3" y="21155"/>
                </a:cubicBezTo>
                <a:lnTo>
                  <a:pt x="29" y="21224"/>
                </a:lnTo>
                <a:cubicBezTo>
                  <a:pt x="43" y="21310"/>
                  <a:pt x="324" y="21343"/>
                  <a:pt x="393" y="21343"/>
                </a:cubicBezTo>
                <a:cubicBezTo>
                  <a:pt x="837" y="21375"/>
                  <a:pt x="2207" y="21460"/>
                  <a:pt x="3206" y="21304"/>
                </a:cubicBezTo>
                <a:cubicBezTo>
                  <a:pt x="4371" y="21127"/>
                  <a:pt x="5857" y="21246"/>
                  <a:pt x="7008" y="21187"/>
                </a:cubicBezTo>
                <a:cubicBezTo>
                  <a:pt x="7355" y="21170"/>
                  <a:pt x="7398" y="20691"/>
                  <a:pt x="7259" y="20470"/>
                </a:cubicBezTo>
                <a:cubicBezTo>
                  <a:pt x="7218" y="20406"/>
                  <a:pt x="7134" y="20374"/>
                  <a:pt x="7134" y="20374"/>
                </a:cubicBezTo>
                <a:lnTo>
                  <a:pt x="7190" y="20411"/>
                </a:lnTo>
                <a:cubicBezTo>
                  <a:pt x="7773" y="20433"/>
                  <a:pt x="8367" y="17904"/>
                  <a:pt x="8742" y="15859"/>
                </a:cubicBezTo>
                <a:cubicBezTo>
                  <a:pt x="8908" y="14998"/>
                  <a:pt x="10033" y="13115"/>
                  <a:pt x="10394" y="12496"/>
                </a:cubicBezTo>
                <a:cubicBezTo>
                  <a:pt x="10421" y="12442"/>
                  <a:pt x="10630" y="12442"/>
                  <a:pt x="10658" y="12496"/>
                </a:cubicBezTo>
                <a:cubicBezTo>
                  <a:pt x="10880" y="12986"/>
                  <a:pt x="11168" y="14030"/>
                  <a:pt x="11473" y="14756"/>
                </a:cubicBezTo>
                <a:cubicBezTo>
                  <a:pt x="11542" y="14923"/>
                  <a:pt x="11753" y="15563"/>
                  <a:pt x="11781" y="15967"/>
                </a:cubicBezTo>
                <a:cubicBezTo>
                  <a:pt x="11892" y="17205"/>
                  <a:pt x="11572" y="19841"/>
                  <a:pt x="12002" y="20174"/>
                </a:cubicBezTo>
                <a:cubicBezTo>
                  <a:pt x="12002" y="20174"/>
                  <a:pt x="11906" y="20681"/>
                  <a:pt x="11490" y="21052"/>
                </a:cubicBezTo>
                <a:cubicBezTo>
                  <a:pt x="10908" y="21574"/>
                  <a:pt x="13763" y="21579"/>
                  <a:pt x="14568" y="21380"/>
                </a:cubicBezTo>
                <a:cubicBezTo>
                  <a:pt x="15608" y="21127"/>
                  <a:pt x="14986" y="20681"/>
                  <a:pt x="15028" y="20487"/>
                </a:cubicBezTo>
                <a:cubicBezTo>
                  <a:pt x="15125" y="20315"/>
                  <a:pt x="15333" y="20315"/>
                  <a:pt x="15444" y="19949"/>
                </a:cubicBezTo>
                <a:cubicBezTo>
                  <a:pt x="15763" y="18840"/>
                  <a:pt x="15485" y="17441"/>
                  <a:pt x="15513" y="16317"/>
                </a:cubicBezTo>
                <a:cubicBezTo>
                  <a:pt x="15527" y="15945"/>
                  <a:pt x="15886" y="15229"/>
                  <a:pt x="15886" y="14228"/>
                </a:cubicBezTo>
                <a:cubicBezTo>
                  <a:pt x="15886" y="13222"/>
                  <a:pt x="15888" y="12329"/>
                  <a:pt x="15721" y="11430"/>
                </a:cubicBezTo>
                <a:cubicBezTo>
                  <a:pt x="15610" y="10838"/>
                  <a:pt x="16110" y="10801"/>
                  <a:pt x="15652" y="10043"/>
                </a:cubicBezTo>
                <a:cubicBezTo>
                  <a:pt x="17247" y="10107"/>
                  <a:pt x="17453" y="10053"/>
                  <a:pt x="17967" y="9800"/>
                </a:cubicBezTo>
                <a:cubicBezTo>
                  <a:pt x="19312" y="9122"/>
                  <a:pt x="20798" y="7584"/>
                  <a:pt x="21062" y="7320"/>
                </a:cubicBezTo>
                <a:cubicBezTo>
                  <a:pt x="21575" y="7277"/>
                  <a:pt x="21546" y="6845"/>
                  <a:pt x="21296" y="6533"/>
                </a:cubicBezTo>
                <a:cubicBezTo>
                  <a:pt x="21226" y="6452"/>
                  <a:pt x="20909" y="6464"/>
                  <a:pt x="20854" y="6383"/>
                </a:cubicBezTo>
                <a:cubicBezTo>
                  <a:pt x="20424" y="5754"/>
                  <a:pt x="17691" y="4301"/>
                  <a:pt x="17247" y="3989"/>
                </a:cubicBezTo>
                <a:cubicBezTo>
                  <a:pt x="16859" y="3714"/>
                  <a:pt x="14264" y="3515"/>
                  <a:pt x="13376" y="3380"/>
                </a:cubicBezTo>
                <a:cubicBezTo>
                  <a:pt x="13237" y="3359"/>
                  <a:pt x="13085" y="3299"/>
                  <a:pt x="13029" y="3246"/>
                </a:cubicBezTo>
                <a:cubicBezTo>
                  <a:pt x="13001" y="3224"/>
                  <a:pt x="12988" y="3203"/>
                  <a:pt x="12960" y="3182"/>
                </a:cubicBezTo>
                <a:cubicBezTo>
                  <a:pt x="12724" y="2983"/>
                  <a:pt x="12392" y="2988"/>
                  <a:pt x="12392" y="2988"/>
                </a:cubicBezTo>
                <a:cubicBezTo>
                  <a:pt x="12350" y="2838"/>
                  <a:pt x="12319" y="2713"/>
                  <a:pt x="12444" y="2627"/>
                </a:cubicBezTo>
                <a:cubicBezTo>
                  <a:pt x="12610" y="2503"/>
                  <a:pt x="12750" y="2363"/>
                  <a:pt x="12847" y="2218"/>
                </a:cubicBezTo>
                <a:cubicBezTo>
                  <a:pt x="13041" y="2202"/>
                  <a:pt x="13196" y="2212"/>
                  <a:pt x="13376" y="1932"/>
                </a:cubicBezTo>
                <a:cubicBezTo>
                  <a:pt x="13445" y="1809"/>
                  <a:pt x="13748" y="1481"/>
                  <a:pt x="13276" y="1470"/>
                </a:cubicBezTo>
                <a:cubicBezTo>
                  <a:pt x="13373" y="1244"/>
                  <a:pt x="13679" y="443"/>
                  <a:pt x="12500" y="271"/>
                </a:cubicBezTo>
                <a:cubicBezTo>
                  <a:pt x="12154" y="222"/>
                  <a:pt x="12141" y="152"/>
                  <a:pt x="11989" y="125"/>
                </a:cubicBezTo>
                <a:cubicBezTo>
                  <a:pt x="11434" y="22"/>
                  <a:pt x="10841" y="-21"/>
                  <a:pt x="10246" y="9"/>
                </a:cubicBezTo>
                <a:close/>
                <a:moveTo>
                  <a:pt x="16042" y="6037"/>
                </a:moveTo>
                <a:cubicBezTo>
                  <a:pt x="16175" y="6059"/>
                  <a:pt x="16316" y="6122"/>
                  <a:pt x="16371" y="6146"/>
                </a:cubicBezTo>
                <a:cubicBezTo>
                  <a:pt x="17342" y="6566"/>
                  <a:pt x="18104" y="6824"/>
                  <a:pt x="18201" y="6954"/>
                </a:cubicBezTo>
                <a:cubicBezTo>
                  <a:pt x="18270" y="7185"/>
                  <a:pt x="18326" y="7448"/>
                  <a:pt x="18326" y="7448"/>
                </a:cubicBezTo>
                <a:cubicBezTo>
                  <a:pt x="18326" y="7448"/>
                  <a:pt x="17454" y="9004"/>
                  <a:pt x="17052" y="9123"/>
                </a:cubicBezTo>
                <a:cubicBezTo>
                  <a:pt x="16802" y="9204"/>
                  <a:pt x="15790" y="8945"/>
                  <a:pt x="15236" y="8971"/>
                </a:cubicBezTo>
                <a:cubicBezTo>
                  <a:pt x="15236" y="8702"/>
                  <a:pt x="15249" y="8449"/>
                  <a:pt x="15305" y="7949"/>
                </a:cubicBezTo>
                <a:cubicBezTo>
                  <a:pt x="15374" y="7346"/>
                  <a:pt x="15692" y="6442"/>
                  <a:pt x="15747" y="6173"/>
                </a:cubicBezTo>
                <a:cubicBezTo>
                  <a:pt x="15782" y="6033"/>
                  <a:pt x="15908" y="6015"/>
                  <a:pt x="16042" y="6037"/>
                </a:cubicBezTo>
                <a:close/>
                <a:moveTo>
                  <a:pt x="5001" y="6052"/>
                </a:moveTo>
                <a:cubicBezTo>
                  <a:pt x="5137" y="6042"/>
                  <a:pt x="5286" y="6073"/>
                  <a:pt x="5317" y="6130"/>
                </a:cubicBezTo>
                <a:cubicBezTo>
                  <a:pt x="5456" y="6388"/>
                  <a:pt x="5454" y="6739"/>
                  <a:pt x="5551" y="7132"/>
                </a:cubicBezTo>
                <a:cubicBezTo>
                  <a:pt x="5704" y="7751"/>
                  <a:pt x="5968" y="8368"/>
                  <a:pt x="5898" y="8734"/>
                </a:cubicBezTo>
                <a:cubicBezTo>
                  <a:pt x="5870" y="8917"/>
                  <a:pt x="5912" y="9090"/>
                  <a:pt x="5898" y="9106"/>
                </a:cubicBezTo>
                <a:cubicBezTo>
                  <a:pt x="5898" y="9106"/>
                  <a:pt x="5413" y="9294"/>
                  <a:pt x="5205" y="9321"/>
                </a:cubicBezTo>
                <a:cubicBezTo>
                  <a:pt x="4899" y="9354"/>
                  <a:pt x="4593" y="9461"/>
                  <a:pt x="4537" y="9429"/>
                </a:cubicBezTo>
                <a:cubicBezTo>
                  <a:pt x="4149" y="9149"/>
                  <a:pt x="3152" y="7621"/>
                  <a:pt x="3042" y="7384"/>
                </a:cubicBezTo>
                <a:cubicBezTo>
                  <a:pt x="3097" y="7250"/>
                  <a:pt x="3139" y="7061"/>
                  <a:pt x="3167" y="6964"/>
                </a:cubicBezTo>
                <a:cubicBezTo>
                  <a:pt x="3181" y="6921"/>
                  <a:pt x="3206" y="6883"/>
                  <a:pt x="3276" y="6851"/>
                </a:cubicBezTo>
                <a:cubicBezTo>
                  <a:pt x="3539" y="6700"/>
                  <a:pt x="4330" y="6259"/>
                  <a:pt x="4871" y="6076"/>
                </a:cubicBezTo>
                <a:cubicBezTo>
                  <a:pt x="4909" y="6062"/>
                  <a:pt x="4955" y="6056"/>
                  <a:pt x="5001" y="605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81" name="타원 29"/>
          <p:cNvGrpSpPr/>
          <p:nvPr/>
        </p:nvGrpSpPr>
        <p:grpSpPr>
          <a:xfrm>
            <a:off x="2840203" y="2207474"/>
            <a:ext cx="379803" cy="370837"/>
            <a:chOff x="0" y="0"/>
            <a:chExt cx="379801" cy="370835"/>
          </a:xfrm>
        </p:grpSpPr>
        <p:sp>
          <p:nvSpPr>
            <p:cNvPr id="1679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0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682" name="직사각형"/>
          <p:cNvSpPr/>
          <p:nvPr/>
        </p:nvSpPr>
        <p:spPr>
          <a:xfrm>
            <a:off x="3272438" y="2142374"/>
            <a:ext cx="3159287" cy="158750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685" name="사용자1"/>
          <p:cNvGrpSpPr/>
          <p:nvPr/>
        </p:nvGrpSpPr>
        <p:grpSpPr>
          <a:xfrm>
            <a:off x="3396128" y="2243573"/>
            <a:ext cx="582465" cy="584298"/>
            <a:chOff x="0" y="0"/>
            <a:chExt cx="582464" cy="584296"/>
          </a:xfrm>
        </p:grpSpPr>
        <p:sp>
          <p:nvSpPr>
            <p:cNvPr id="1683" name="사각형"/>
            <p:cNvSpPr/>
            <p:nvPr/>
          </p:nvSpPr>
          <p:spPr>
            <a:xfrm>
              <a:off x="0" y="0"/>
              <a:ext cx="582465" cy="58429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/>
              </a:pPr>
            </a:p>
          </p:txBody>
        </p:sp>
        <p:sp>
          <p:nvSpPr>
            <p:cNvPr id="1684" name="사용자1"/>
            <p:cNvSpPr txBox="1"/>
            <p:nvPr/>
          </p:nvSpPr>
          <p:spPr>
            <a:xfrm>
              <a:off x="0" y="43230"/>
              <a:ext cx="582465" cy="49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사용자1</a:t>
              </a:r>
            </a:p>
          </p:txBody>
        </p:sp>
      </p:grpSp>
      <p:sp>
        <p:nvSpPr>
          <p:cNvPr id="1686" name="나이/성별/나이 등"/>
          <p:cNvSpPr txBox="1"/>
          <p:nvPr/>
        </p:nvSpPr>
        <p:spPr>
          <a:xfrm>
            <a:off x="4143473" y="2226205"/>
            <a:ext cx="1416395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pPr/>
            <a:r>
              <a:t>나이/성별/나이 등</a:t>
            </a:r>
          </a:p>
        </p:txBody>
      </p:sp>
      <p:sp>
        <p:nvSpPr>
          <p:cNvPr id="1687" name="#바다#선상낚시#동해"/>
          <p:cNvSpPr txBox="1"/>
          <p:nvPr/>
        </p:nvSpPr>
        <p:spPr>
          <a:xfrm>
            <a:off x="4154717" y="2519595"/>
            <a:ext cx="1194871" cy="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/>
            </a:lvl1pPr>
          </a:lstStyle>
          <a:p>
            <a:pPr/>
            <a:r>
              <a:t>#바다#선상낚시#동해</a:t>
            </a:r>
          </a:p>
        </p:txBody>
      </p:sp>
      <p:sp>
        <p:nvSpPr>
          <p:cNvPr id="1688" name="사용자가 등록한 소개글"/>
          <p:cNvSpPr txBox="1"/>
          <p:nvPr/>
        </p:nvSpPr>
        <p:spPr>
          <a:xfrm>
            <a:off x="3384274" y="2901905"/>
            <a:ext cx="2208551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사용자가 등록한 소개글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0" name="표 5"/>
          <p:cNvGraphicFramePr/>
          <p:nvPr/>
        </p:nvGraphicFramePr>
        <p:xfrm>
          <a:off x="131601" y="115758"/>
          <a:ext cx="3313727" cy="813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016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메이트 실시간 채팅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1" name="표 6"/>
          <p:cNvGraphicFramePr/>
          <p:nvPr/>
        </p:nvGraphicFramePr>
        <p:xfrm>
          <a:off x="9309044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2" name="표 8"/>
          <p:cNvGraphicFramePr/>
          <p:nvPr/>
        </p:nvGraphicFramePr>
        <p:xfrm>
          <a:off x="6200085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93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</a:p>
        </p:txBody>
      </p:sp>
      <p:graphicFrame>
        <p:nvGraphicFramePr>
          <p:cNvPr id="1694" name="표 13"/>
          <p:cNvGraphicFramePr/>
          <p:nvPr/>
        </p:nvGraphicFramePr>
        <p:xfrm>
          <a:off x="8509686" y="1289960"/>
          <a:ext cx="3491813" cy="534999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#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기능명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사용자가 지정한 프로필 사진이 노출됨.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97" name="타원 29"/>
          <p:cNvGrpSpPr/>
          <p:nvPr/>
        </p:nvGrpSpPr>
        <p:grpSpPr>
          <a:xfrm>
            <a:off x="198887" y="1425314"/>
            <a:ext cx="379803" cy="370837"/>
            <a:chOff x="-1" y="0"/>
            <a:chExt cx="379802" cy="370835"/>
          </a:xfrm>
        </p:grpSpPr>
        <p:sp>
          <p:nvSpPr>
            <p:cNvPr id="1695" name="타원형"/>
            <p:cNvSpPr/>
            <p:nvPr/>
          </p:nvSpPr>
          <p:spPr>
            <a:xfrm>
              <a:off x="-2" y="21641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6" name="1"/>
            <p:cNvSpPr txBox="1"/>
            <p:nvPr/>
          </p:nvSpPr>
          <p:spPr>
            <a:xfrm>
              <a:off x="55621" y="-2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700" name="타원 31"/>
          <p:cNvGrpSpPr/>
          <p:nvPr/>
        </p:nvGrpSpPr>
        <p:grpSpPr>
          <a:xfrm>
            <a:off x="12521082" y="4649593"/>
            <a:ext cx="379803" cy="370837"/>
            <a:chOff x="0" y="0"/>
            <a:chExt cx="379801" cy="370835"/>
          </a:xfrm>
        </p:grpSpPr>
        <p:sp>
          <p:nvSpPr>
            <p:cNvPr id="1698" name="타원형"/>
            <p:cNvSpPr/>
            <p:nvPr/>
          </p:nvSpPr>
          <p:spPr>
            <a:xfrm>
              <a:off x="-1" y="21641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9" name="3"/>
            <p:cNvSpPr txBox="1"/>
            <p:nvPr/>
          </p:nvSpPr>
          <p:spPr>
            <a:xfrm>
              <a:off x="55621" y="-2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703" name="채팅을 입력하세요."/>
          <p:cNvGrpSpPr/>
          <p:nvPr/>
        </p:nvGrpSpPr>
        <p:grpSpPr>
          <a:xfrm>
            <a:off x="353916" y="6067818"/>
            <a:ext cx="7587465" cy="434053"/>
            <a:chOff x="0" y="0"/>
            <a:chExt cx="7587464" cy="434051"/>
          </a:xfrm>
        </p:grpSpPr>
        <p:sp>
          <p:nvSpPr>
            <p:cNvPr id="1701" name="직사각형"/>
            <p:cNvSpPr/>
            <p:nvPr/>
          </p:nvSpPr>
          <p:spPr>
            <a:xfrm>
              <a:off x="0" y="-1"/>
              <a:ext cx="7587466" cy="4340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2" name="채팅을 입력하세요."/>
            <p:cNvSpPr txBox="1"/>
            <p:nvPr/>
          </p:nvSpPr>
          <p:spPr>
            <a:xfrm>
              <a:off x="0" y="23603"/>
              <a:ext cx="7587466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채팅을 입력하세요.</a:t>
              </a:r>
            </a:p>
          </p:txBody>
        </p:sp>
      </p:grpSp>
      <p:grpSp>
        <p:nvGrpSpPr>
          <p:cNvPr id="1706" name="전송"/>
          <p:cNvGrpSpPr/>
          <p:nvPr/>
        </p:nvGrpSpPr>
        <p:grpSpPr>
          <a:xfrm>
            <a:off x="7430634" y="6183771"/>
            <a:ext cx="354400" cy="202150"/>
            <a:chOff x="0" y="0"/>
            <a:chExt cx="354399" cy="202148"/>
          </a:xfrm>
        </p:grpSpPr>
        <p:sp>
          <p:nvSpPr>
            <p:cNvPr id="1704" name="직사각형"/>
            <p:cNvSpPr/>
            <p:nvPr/>
          </p:nvSpPr>
          <p:spPr>
            <a:xfrm>
              <a:off x="-1" y="0"/>
              <a:ext cx="354400" cy="2021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00"/>
              </a:pPr>
            </a:p>
          </p:txBody>
        </p:sp>
        <p:sp>
          <p:nvSpPr>
            <p:cNvPr id="1705" name="전송"/>
            <p:cNvSpPr txBox="1"/>
            <p:nvPr/>
          </p:nvSpPr>
          <p:spPr>
            <a:xfrm>
              <a:off x="-1" y="4556"/>
              <a:ext cx="354400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/>
              </a:lvl1pPr>
            </a:lstStyle>
            <a:p>
              <a:pPr/>
              <a:r>
                <a:t>전송</a:t>
              </a:r>
            </a:p>
          </p:txBody>
        </p:sp>
      </p:grpSp>
      <p:grpSp>
        <p:nvGrpSpPr>
          <p:cNvPr id="1709" name="안녕하세요 ~ 여행광님"/>
          <p:cNvGrpSpPr/>
          <p:nvPr/>
        </p:nvGrpSpPr>
        <p:grpSpPr>
          <a:xfrm>
            <a:off x="4249778" y="1518532"/>
            <a:ext cx="3179078" cy="971052"/>
            <a:chOff x="0" y="-1"/>
            <a:chExt cx="3179077" cy="971050"/>
          </a:xfrm>
        </p:grpSpPr>
        <p:sp>
          <p:nvSpPr>
            <p:cNvPr id="1707" name="안녕하세요 ~ 여행광님"/>
            <p:cNvSpPr txBox="1"/>
            <p:nvPr/>
          </p:nvSpPr>
          <p:spPr>
            <a:xfrm>
              <a:off x="257543" y="139700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안녕하세요 ~ 여행광님 </a:t>
              </a:r>
            </a:p>
          </p:txBody>
        </p:sp>
        <p:pic>
          <p:nvPicPr>
            <p:cNvPr id="1708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2"/>
              <a:ext cx="3179078" cy="971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12" name="네 저는 괜찮아요 !"/>
          <p:cNvGrpSpPr/>
          <p:nvPr/>
        </p:nvGrpSpPr>
        <p:grpSpPr>
          <a:xfrm>
            <a:off x="821332" y="3927144"/>
            <a:ext cx="2486877" cy="971051"/>
            <a:chOff x="-1" y="-1"/>
            <a:chExt cx="2486875" cy="971050"/>
          </a:xfrm>
        </p:grpSpPr>
        <p:sp>
          <p:nvSpPr>
            <p:cNvPr id="1710" name="네 저는 괜찮아요 !"/>
            <p:cNvSpPr txBox="1"/>
            <p:nvPr/>
          </p:nvSpPr>
          <p:spPr>
            <a:xfrm>
              <a:off x="244100" y="139700"/>
              <a:ext cx="1742359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네 저는 괜찮아요 !</a:t>
              </a:r>
            </a:p>
          </p:txBody>
        </p:sp>
        <p:pic>
          <p:nvPicPr>
            <p:cNvPr id="1711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2"/>
              <a:ext cx="2486877" cy="971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15" name="17일날 9시 출발 괜찮아요?"/>
          <p:cNvGrpSpPr/>
          <p:nvPr/>
        </p:nvGrpSpPr>
        <p:grpSpPr>
          <a:xfrm>
            <a:off x="4014647" y="2943473"/>
            <a:ext cx="3450338" cy="971052"/>
            <a:chOff x="0" y="-1"/>
            <a:chExt cx="3450337" cy="971050"/>
          </a:xfrm>
        </p:grpSpPr>
        <p:sp>
          <p:nvSpPr>
            <p:cNvPr id="1713" name="17일날 9시 출발 괜찮아요?"/>
            <p:cNvSpPr txBox="1"/>
            <p:nvPr/>
          </p:nvSpPr>
          <p:spPr>
            <a:xfrm>
              <a:off x="245035" y="139700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17일날 9시 출발 괜찮아요?</a:t>
              </a:r>
            </a:p>
          </p:txBody>
        </p:sp>
        <p:pic>
          <p:nvPicPr>
            <p:cNvPr id="1714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2"/>
              <a:ext cx="3450338" cy="971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18" name="반갑습니다 ~"/>
          <p:cNvGrpSpPr/>
          <p:nvPr/>
        </p:nvGrpSpPr>
        <p:grpSpPr>
          <a:xfrm>
            <a:off x="821334" y="2297351"/>
            <a:ext cx="2007903" cy="971052"/>
            <a:chOff x="-1" y="-1"/>
            <a:chExt cx="2007902" cy="971050"/>
          </a:xfrm>
        </p:grpSpPr>
        <p:sp>
          <p:nvSpPr>
            <p:cNvPr id="1716" name="반갑습니다 ~"/>
            <p:cNvSpPr txBox="1"/>
            <p:nvPr/>
          </p:nvSpPr>
          <p:spPr>
            <a:xfrm>
              <a:off x="248135" y="139700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반갑습니다 ~</a:t>
              </a:r>
            </a:p>
          </p:txBody>
        </p:sp>
        <p:pic>
          <p:nvPicPr>
            <p:cNvPr id="1717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" y="-2"/>
              <a:ext cx="2007903" cy="971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21" name="그럼 그때 종각역에서 뵈요!!"/>
          <p:cNvGrpSpPr/>
          <p:nvPr/>
        </p:nvGrpSpPr>
        <p:grpSpPr>
          <a:xfrm>
            <a:off x="3892726" y="4768764"/>
            <a:ext cx="3579236" cy="971052"/>
            <a:chOff x="0" y="-1"/>
            <a:chExt cx="3579235" cy="971050"/>
          </a:xfrm>
        </p:grpSpPr>
        <p:sp>
          <p:nvSpPr>
            <p:cNvPr id="1719" name="그럼 그때 종각역에서 뵈요!!"/>
            <p:cNvSpPr txBox="1"/>
            <p:nvPr/>
          </p:nvSpPr>
          <p:spPr>
            <a:xfrm>
              <a:off x="253028" y="139700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그럼 그때 종각역에서 뵈요!!</a:t>
              </a:r>
            </a:p>
          </p:txBody>
        </p:sp>
        <p:pic>
          <p:nvPicPr>
            <p:cNvPr id="1720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2"/>
              <a:ext cx="3579236" cy="971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22" name="그림 1" descr="그림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2261460"/>
            <a:ext cx="590401" cy="788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그림 2" descr="그림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1471041"/>
            <a:ext cx="589214" cy="786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4" name="그림 31" descr="그림 3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2899521"/>
            <a:ext cx="589214" cy="786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5" name="그림 32" descr="그림 3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4762744"/>
            <a:ext cx="589214" cy="786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6" name="그림 33" descr="그림 3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3928238"/>
            <a:ext cx="590401" cy="7884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9" name="타원 29"/>
          <p:cNvGrpSpPr/>
          <p:nvPr/>
        </p:nvGrpSpPr>
        <p:grpSpPr>
          <a:xfrm>
            <a:off x="7518634" y="2175804"/>
            <a:ext cx="379801" cy="370837"/>
            <a:chOff x="0" y="0"/>
            <a:chExt cx="379800" cy="370835"/>
          </a:xfrm>
        </p:grpSpPr>
        <p:sp>
          <p:nvSpPr>
            <p:cNvPr id="1727" name="타원형"/>
            <p:cNvSpPr/>
            <p:nvPr/>
          </p:nvSpPr>
          <p:spPr>
            <a:xfrm>
              <a:off x="-1" y="21639"/>
              <a:ext cx="379801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2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1" name="표 5"/>
          <p:cNvGraphicFramePr/>
          <p:nvPr/>
        </p:nvGraphicFramePr>
        <p:xfrm>
          <a:off x="131601" y="115758"/>
          <a:ext cx="3313727" cy="813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M – 016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메이트 실시간 채팅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2" name="표 6"/>
          <p:cNvGraphicFramePr/>
          <p:nvPr/>
        </p:nvGraphicFramePr>
        <p:xfrm>
          <a:off x="9309044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3" name="표 8"/>
          <p:cNvGraphicFramePr/>
          <p:nvPr/>
        </p:nvGraphicFramePr>
        <p:xfrm>
          <a:off x="6200085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3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</a:p>
        </p:txBody>
      </p:sp>
      <p:graphicFrame>
        <p:nvGraphicFramePr>
          <p:cNvPr id="1735" name="표 13"/>
          <p:cNvGraphicFramePr/>
          <p:nvPr/>
        </p:nvGraphicFramePr>
        <p:xfrm>
          <a:off x="8509686" y="1289960"/>
          <a:ext cx="3491813" cy="534999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#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기능명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738" name="타원 29"/>
          <p:cNvGrpSpPr/>
          <p:nvPr/>
        </p:nvGrpSpPr>
        <p:grpSpPr>
          <a:xfrm>
            <a:off x="198887" y="1425314"/>
            <a:ext cx="379803" cy="370837"/>
            <a:chOff x="-1" y="0"/>
            <a:chExt cx="379802" cy="370835"/>
          </a:xfrm>
        </p:grpSpPr>
        <p:sp>
          <p:nvSpPr>
            <p:cNvPr id="1736" name="타원형"/>
            <p:cNvSpPr/>
            <p:nvPr/>
          </p:nvSpPr>
          <p:spPr>
            <a:xfrm>
              <a:off x="-2" y="21641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7" name="1"/>
            <p:cNvSpPr txBox="1"/>
            <p:nvPr/>
          </p:nvSpPr>
          <p:spPr>
            <a:xfrm>
              <a:off x="55621" y="-2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741" name="타원 31"/>
          <p:cNvGrpSpPr/>
          <p:nvPr/>
        </p:nvGrpSpPr>
        <p:grpSpPr>
          <a:xfrm>
            <a:off x="12521082" y="4649593"/>
            <a:ext cx="379803" cy="370837"/>
            <a:chOff x="0" y="0"/>
            <a:chExt cx="379801" cy="370835"/>
          </a:xfrm>
        </p:grpSpPr>
        <p:sp>
          <p:nvSpPr>
            <p:cNvPr id="1739" name="타원형"/>
            <p:cNvSpPr/>
            <p:nvPr/>
          </p:nvSpPr>
          <p:spPr>
            <a:xfrm>
              <a:off x="-1" y="21641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0" name="3"/>
            <p:cNvSpPr txBox="1"/>
            <p:nvPr/>
          </p:nvSpPr>
          <p:spPr>
            <a:xfrm>
              <a:off x="55621" y="-2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742" name="직사각형 1"/>
          <p:cNvSpPr/>
          <p:nvPr/>
        </p:nvSpPr>
        <p:spPr>
          <a:xfrm>
            <a:off x="1965337" y="1289957"/>
            <a:ext cx="4380415" cy="533547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745" name="채팅을 입력하세요."/>
          <p:cNvGrpSpPr/>
          <p:nvPr/>
        </p:nvGrpSpPr>
        <p:grpSpPr>
          <a:xfrm>
            <a:off x="2111000" y="6067818"/>
            <a:ext cx="4089088" cy="434053"/>
            <a:chOff x="-1" y="0"/>
            <a:chExt cx="4089086" cy="434051"/>
          </a:xfrm>
        </p:grpSpPr>
        <p:sp>
          <p:nvSpPr>
            <p:cNvPr id="1743" name="직사각형"/>
            <p:cNvSpPr/>
            <p:nvPr/>
          </p:nvSpPr>
          <p:spPr>
            <a:xfrm>
              <a:off x="-2" y="-1"/>
              <a:ext cx="4089088" cy="43405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4" name="채팅을 입력하세요."/>
            <p:cNvSpPr txBox="1"/>
            <p:nvPr/>
          </p:nvSpPr>
          <p:spPr>
            <a:xfrm>
              <a:off x="-2" y="23603"/>
              <a:ext cx="4089088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채팅을 입력하세요.</a:t>
              </a:r>
            </a:p>
          </p:txBody>
        </p:sp>
      </p:grpSp>
      <p:grpSp>
        <p:nvGrpSpPr>
          <p:cNvPr id="1748" name="전송"/>
          <p:cNvGrpSpPr/>
          <p:nvPr/>
        </p:nvGrpSpPr>
        <p:grpSpPr>
          <a:xfrm>
            <a:off x="5693644" y="6125792"/>
            <a:ext cx="452958" cy="318105"/>
            <a:chOff x="0" y="-1"/>
            <a:chExt cx="452956" cy="318104"/>
          </a:xfrm>
        </p:grpSpPr>
        <p:sp>
          <p:nvSpPr>
            <p:cNvPr id="1746" name="직사각형"/>
            <p:cNvSpPr/>
            <p:nvPr/>
          </p:nvSpPr>
          <p:spPr>
            <a:xfrm>
              <a:off x="-1" y="-2"/>
              <a:ext cx="452958" cy="3181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00"/>
              </a:pPr>
            </a:p>
          </p:txBody>
        </p:sp>
        <p:sp>
          <p:nvSpPr>
            <p:cNvPr id="1747" name="전송"/>
            <p:cNvSpPr txBox="1"/>
            <p:nvPr/>
          </p:nvSpPr>
          <p:spPr>
            <a:xfrm>
              <a:off x="-1" y="62532"/>
              <a:ext cx="452958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/>
              </a:lvl1pPr>
            </a:lstStyle>
            <a:p>
              <a:pPr/>
              <a:r>
                <a:t>전송</a:t>
              </a:r>
            </a:p>
          </p:txBody>
        </p:sp>
      </p:grpSp>
      <p:pic>
        <p:nvPicPr>
          <p:cNvPr id="1749" name="그림 30" descr="그림 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0450" y="2290335"/>
            <a:ext cx="346421" cy="450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0" name="그림 31" descr="그림 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3232" y="1729556"/>
            <a:ext cx="432813" cy="5778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3" name="사각형 설명선 2"/>
          <p:cNvGrpSpPr/>
          <p:nvPr/>
        </p:nvGrpSpPr>
        <p:grpSpPr>
          <a:xfrm>
            <a:off x="2461979" y="2389344"/>
            <a:ext cx="1260273" cy="348871"/>
            <a:chOff x="0" y="0"/>
            <a:chExt cx="1260272" cy="348869"/>
          </a:xfrm>
        </p:grpSpPr>
        <p:sp>
          <p:nvSpPr>
            <p:cNvPr id="1751" name="도형"/>
            <p:cNvSpPr/>
            <p:nvPr/>
          </p:nvSpPr>
          <p:spPr>
            <a:xfrm>
              <a:off x="0" y="3255"/>
              <a:ext cx="1260273" cy="345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388"/>
                  </a:lnTo>
                  <a:lnTo>
                    <a:pt x="9000" y="15388"/>
                  </a:lnTo>
                  <a:lnTo>
                    <a:pt x="3609" y="21600"/>
                  </a:lnTo>
                  <a:lnTo>
                    <a:pt x="3600" y="15388"/>
                  </a:lnTo>
                  <a:lnTo>
                    <a:pt x="0" y="15388"/>
                  </a:lnTo>
                  <a:lnTo>
                    <a:pt x="0" y="897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</a:defRPr>
              </a:pPr>
            </a:p>
          </p:txBody>
        </p:sp>
        <p:sp>
          <p:nvSpPr>
            <p:cNvPr id="1752" name="반갑습니다 ~"/>
            <p:cNvSpPr txBox="1"/>
            <p:nvPr/>
          </p:nvSpPr>
          <p:spPr>
            <a:xfrm>
              <a:off x="0" y="-1"/>
              <a:ext cx="1260273" cy="252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</a:defRPr>
              </a:lvl1pPr>
            </a:lstStyle>
            <a:p>
              <a:pPr/>
              <a:r>
                <a:t>반갑습니다 ~</a:t>
              </a:r>
            </a:p>
          </p:txBody>
        </p:sp>
      </p:grpSp>
      <p:sp>
        <p:nvSpPr>
          <p:cNvPr id="1754" name="사각형 설명선 33"/>
          <p:cNvSpPr/>
          <p:nvPr/>
        </p:nvSpPr>
        <p:spPr>
          <a:xfrm>
            <a:off x="2461978" y="3415467"/>
            <a:ext cx="1260273" cy="345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</a:defRPr>
            </a:pPr>
          </a:p>
        </p:txBody>
      </p:sp>
      <p:sp>
        <p:nvSpPr>
          <p:cNvPr id="1755" name="사각형 설명선 34"/>
          <p:cNvSpPr/>
          <p:nvPr/>
        </p:nvSpPr>
        <p:spPr>
          <a:xfrm>
            <a:off x="2461978" y="4403092"/>
            <a:ext cx="1260273" cy="345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</a:defRPr>
            </a:pPr>
          </a:p>
        </p:txBody>
      </p:sp>
      <p:sp>
        <p:nvSpPr>
          <p:cNvPr id="1756" name="사각형 설명선 35"/>
          <p:cNvSpPr/>
          <p:nvPr/>
        </p:nvSpPr>
        <p:spPr>
          <a:xfrm>
            <a:off x="2457422" y="5552556"/>
            <a:ext cx="1260272" cy="345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</a:defRPr>
            </a:pPr>
          </a:p>
        </p:txBody>
      </p:sp>
      <p:grpSp>
        <p:nvGrpSpPr>
          <p:cNvPr id="1759" name="사각형 설명선 36"/>
          <p:cNvGrpSpPr/>
          <p:nvPr/>
        </p:nvGrpSpPr>
        <p:grpSpPr>
          <a:xfrm>
            <a:off x="4436240" y="1892105"/>
            <a:ext cx="1260274" cy="348871"/>
            <a:chOff x="0" y="0"/>
            <a:chExt cx="1260272" cy="348869"/>
          </a:xfrm>
        </p:grpSpPr>
        <p:sp>
          <p:nvSpPr>
            <p:cNvPr id="1757" name="도형"/>
            <p:cNvSpPr/>
            <p:nvPr/>
          </p:nvSpPr>
          <p:spPr>
            <a:xfrm flipH="1">
              <a:off x="0" y="3255"/>
              <a:ext cx="1260274" cy="345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5388"/>
                  </a:lnTo>
                  <a:lnTo>
                    <a:pt x="9000" y="15388"/>
                  </a:lnTo>
                  <a:lnTo>
                    <a:pt x="3609" y="21600"/>
                  </a:lnTo>
                  <a:lnTo>
                    <a:pt x="3600" y="15388"/>
                  </a:lnTo>
                  <a:lnTo>
                    <a:pt x="0" y="15388"/>
                  </a:lnTo>
                  <a:lnTo>
                    <a:pt x="0" y="8976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</a:defRPr>
              </a:pPr>
            </a:p>
          </p:txBody>
        </p:sp>
        <p:sp>
          <p:nvSpPr>
            <p:cNvPr id="1758" name="안녕하세요 ~~"/>
            <p:cNvSpPr txBox="1"/>
            <p:nvPr/>
          </p:nvSpPr>
          <p:spPr>
            <a:xfrm>
              <a:off x="0" y="-1"/>
              <a:ext cx="1260274" cy="2527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000">
                  <a:ln w="9525" cap="flat">
                    <a:solidFill>
                      <a:srgbClr val="000000"/>
                    </a:solidFill>
                    <a:prstDash val="solid"/>
                    <a:round/>
                  </a:ln>
                </a:defRPr>
              </a:lvl1pPr>
            </a:lstStyle>
            <a:p>
              <a:pPr/>
              <a:r>
                <a:t>안녕하세요 ~~</a:t>
              </a:r>
            </a:p>
          </p:txBody>
        </p:sp>
      </p:grpSp>
      <p:sp>
        <p:nvSpPr>
          <p:cNvPr id="1760" name="사각형 설명선 37"/>
          <p:cNvSpPr/>
          <p:nvPr/>
        </p:nvSpPr>
        <p:spPr>
          <a:xfrm flipH="1">
            <a:off x="4436240" y="2825087"/>
            <a:ext cx="1260272" cy="345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</a:defRPr>
            </a:pPr>
          </a:p>
        </p:txBody>
      </p:sp>
      <p:sp>
        <p:nvSpPr>
          <p:cNvPr id="1761" name="사각형 설명선 38"/>
          <p:cNvSpPr/>
          <p:nvPr/>
        </p:nvSpPr>
        <p:spPr>
          <a:xfrm flipH="1">
            <a:off x="4436240" y="3834586"/>
            <a:ext cx="1260272" cy="345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</a:defRPr>
            </a:pPr>
          </a:p>
        </p:txBody>
      </p:sp>
      <p:sp>
        <p:nvSpPr>
          <p:cNvPr id="1762" name="사각형 설명선 39"/>
          <p:cNvSpPr/>
          <p:nvPr/>
        </p:nvSpPr>
        <p:spPr>
          <a:xfrm flipH="1">
            <a:off x="4436240" y="4975740"/>
            <a:ext cx="1260272" cy="345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388"/>
                </a:lnTo>
                <a:lnTo>
                  <a:pt x="9000" y="15388"/>
                </a:lnTo>
                <a:lnTo>
                  <a:pt x="3609" y="21600"/>
                </a:lnTo>
                <a:lnTo>
                  <a:pt x="3600" y="15388"/>
                </a:lnTo>
                <a:lnTo>
                  <a:pt x="0" y="15388"/>
                </a:lnTo>
                <a:lnTo>
                  <a:pt x="0" y="897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000">
                <a:ln w="9525" cap="flat">
                  <a:solidFill>
                    <a:srgbClr val="000000"/>
                  </a:solidFill>
                  <a:prstDash val="solid"/>
                  <a:round/>
                </a:ln>
              </a:defRPr>
            </a:pPr>
          </a:p>
        </p:txBody>
      </p:sp>
      <p:sp>
        <p:nvSpPr>
          <p:cNvPr id="1763" name="TextBox 3"/>
          <p:cNvSpPr txBox="1"/>
          <p:nvPr/>
        </p:nvSpPr>
        <p:spPr>
          <a:xfrm>
            <a:off x="2961062" y="1334719"/>
            <a:ext cx="2373175" cy="39954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/>
          </a:lstStyle>
          <a:p>
            <a:pPr/>
            <a:r>
              <a:t>이영자님 과 채팅</a:t>
            </a:r>
          </a:p>
        </p:txBody>
      </p:sp>
      <p:pic>
        <p:nvPicPr>
          <p:cNvPr id="1764" name="그림 41" descr="그림 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0450" y="3319857"/>
            <a:ext cx="346421" cy="450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5" name="그림 42" descr="그림 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0450" y="4294989"/>
            <a:ext cx="346421" cy="450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6" name="그림 43" descr="그림 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0450" y="5419516"/>
            <a:ext cx="346421" cy="450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7" name="그림 44" descr="그림 4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3232" y="2659282"/>
            <a:ext cx="432813" cy="5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8" name="그림 45" descr="그림 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3232" y="3665208"/>
            <a:ext cx="432813" cy="577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9" name="그림 46" descr="그림 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3232" y="4809935"/>
            <a:ext cx="432813" cy="5778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3" name="그룹 47"/>
          <p:cNvGrpSpPr/>
          <p:nvPr/>
        </p:nvGrpSpPr>
        <p:grpSpPr>
          <a:xfrm>
            <a:off x="2205781" y="1524183"/>
            <a:ext cx="302051" cy="173102"/>
            <a:chOff x="0" y="0"/>
            <a:chExt cx="302049" cy="173101"/>
          </a:xfrm>
        </p:grpSpPr>
        <p:sp>
          <p:nvSpPr>
            <p:cNvPr id="1770" name="직선 연결선 48"/>
            <p:cNvSpPr/>
            <p:nvPr/>
          </p:nvSpPr>
          <p:spPr>
            <a:xfrm>
              <a:off x="-1" y="-1"/>
              <a:ext cx="302052" cy="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71" name="직선 연결선 49"/>
            <p:cNvSpPr/>
            <p:nvPr/>
          </p:nvSpPr>
          <p:spPr>
            <a:xfrm>
              <a:off x="-1" y="81993"/>
              <a:ext cx="302052" cy="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72" name="직선 연결선 50"/>
            <p:cNvSpPr/>
            <p:nvPr/>
          </p:nvSpPr>
          <p:spPr>
            <a:xfrm>
              <a:off x="-1" y="173099"/>
              <a:ext cx="302052" cy="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1774" name="그림 51" descr="그림 5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5874615" y="1415834"/>
            <a:ext cx="324294" cy="324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3" cy="813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58881"/>
                <a:gridCol w="1758881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34999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#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기능명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pPr/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pPr/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pPr/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pPr/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pPr/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pPr/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pPr/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pPr/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pPr/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2050" y="57150"/>
            <a:ext cx="3390900" cy="123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화살표"/>
          <p:cNvSpPr/>
          <p:nvPr/>
        </p:nvSpPr>
        <p:spPr>
          <a:xfrm>
            <a:off x="8482210" y="2055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82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44850" y="1327150"/>
            <a:ext cx="6845300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1" name="화살표"/>
          <p:cNvSpPr/>
          <p:nvPr/>
        </p:nvSpPr>
        <p:spPr>
          <a:xfrm flipH="1">
            <a:off x="2144910" y="11961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3" name="표 5"/>
          <p:cNvGraphicFramePr/>
          <p:nvPr/>
        </p:nvGraphicFramePr>
        <p:xfrm>
          <a:off x="131601" y="115758"/>
          <a:ext cx="3313727" cy="813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M – 017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여행 가이드 매칭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4" name="표 6"/>
          <p:cNvGraphicFramePr/>
          <p:nvPr/>
        </p:nvGraphicFramePr>
        <p:xfrm>
          <a:off x="9309044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5" name="표 8"/>
          <p:cNvGraphicFramePr/>
          <p:nvPr/>
        </p:nvGraphicFramePr>
        <p:xfrm>
          <a:off x="6200085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26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</a:p>
        </p:txBody>
      </p:sp>
      <p:graphicFrame>
        <p:nvGraphicFramePr>
          <p:cNvPr id="1827" name="표 13"/>
          <p:cNvGraphicFramePr/>
          <p:nvPr/>
        </p:nvGraphicFramePr>
        <p:xfrm>
          <a:off x="8509686" y="1289960"/>
          <a:ext cx="3491813" cy="534999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#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기능명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메인 메뉴 아이콘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클릭 시 왼쪽에서 슬라이드로 메인 메뉴가 활성화됨.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로그인/마이페이지</a:t>
                      </a:r>
                    </a:p>
                    <a:p>
                      <a:pPr lvl="2" algn="l">
                        <a:defRPr sz="1500"/>
                      </a:pPr>
                      <a:r>
                        <a:t>- 로그인 전 회원이라면 로그인 페이지로 넘어가며 로그인 상태이면 마이페이지로 이동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28" name="직사각형 1"/>
          <p:cNvSpPr/>
          <p:nvPr/>
        </p:nvSpPr>
        <p:spPr>
          <a:xfrm>
            <a:off x="1965337" y="1289957"/>
            <a:ext cx="4380415" cy="533547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834" name="그룹"/>
          <p:cNvGrpSpPr/>
          <p:nvPr/>
        </p:nvGrpSpPr>
        <p:grpSpPr>
          <a:xfrm>
            <a:off x="2213705" y="3070799"/>
            <a:ext cx="3985204" cy="742805"/>
            <a:chOff x="0" y="0"/>
            <a:chExt cx="3985202" cy="742804"/>
          </a:xfrm>
        </p:grpSpPr>
        <p:sp>
          <p:nvSpPr>
            <p:cNvPr id="1829" name="직사각형"/>
            <p:cNvSpPr/>
            <p:nvPr/>
          </p:nvSpPr>
          <p:spPr>
            <a:xfrm>
              <a:off x="-1" y="0"/>
              <a:ext cx="3985204" cy="7344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600"/>
              </a:pPr>
            </a:p>
          </p:txBody>
        </p:sp>
        <p:sp>
          <p:nvSpPr>
            <p:cNvPr id="1830" name="3박 4일 유산슬과 떠나는 관광버스 뽕짝투어"/>
            <p:cNvSpPr txBox="1"/>
            <p:nvPr/>
          </p:nvSpPr>
          <p:spPr>
            <a:xfrm>
              <a:off x="1133358" y="74905"/>
              <a:ext cx="2070836" cy="2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 sz="900"/>
              </a:lvl1pPr>
            </a:lstStyle>
            <a:p>
              <a:pPr/>
              <a:r>
                <a:t>3박 4일 유산슬과 떠나는 관광버스 뽕짝투어</a:t>
              </a:r>
            </a:p>
          </p:txBody>
        </p:sp>
        <p:sp>
          <p:nvSpPr>
            <p:cNvPr id="1831" name="1인 79,000원"/>
            <p:cNvSpPr txBox="1"/>
            <p:nvPr/>
          </p:nvSpPr>
          <p:spPr>
            <a:xfrm>
              <a:off x="3248422" y="517254"/>
              <a:ext cx="675391" cy="22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800">
                  <a:solidFill>
                    <a:srgbClr val="888888"/>
                  </a:solidFill>
                </a:defRPr>
              </a:lvl1pPr>
            </a:lstStyle>
            <a:p>
              <a:pPr/>
              <a:r>
                <a:t>1인 79,000원</a:t>
              </a:r>
            </a:p>
          </p:txBody>
        </p:sp>
        <p:sp>
          <p:nvSpPr>
            <p:cNvPr id="1832" name="#음악 #트로트 #관광버스 #지방투어"/>
            <p:cNvSpPr txBox="1"/>
            <p:nvPr/>
          </p:nvSpPr>
          <p:spPr>
            <a:xfrm>
              <a:off x="1162391" y="486922"/>
              <a:ext cx="1738982" cy="2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900"/>
              </a:lvl1pPr>
            </a:lstStyle>
            <a:p>
              <a:pPr/>
              <a:r>
                <a:t>#음악 #트로트 #관광버스 #지방투어</a:t>
              </a:r>
            </a:p>
          </p:txBody>
        </p:sp>
        <p:pic>
          <p:nvPicPr>
            <p:cNvPr id="1833" name="유산슬.jpg" descr="유산슬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237" y="3671"/>
              <a:ext cx="1082223" cy="727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41" name="그룹 51"/>
          <p:cNvGrpSpPr/>
          <p:nvPr/>
        </p:nvGrpSpPr>
        <p:grpSpPr>
          <a:xfrm>
            <a:off x="2215601" y="3924744"/>
            <a:ext cx="3983309" cy="742817"/>
            <a:chOff x="0" y="0"/>
            <a:chExt cx="3983307" cy="742816"/>
          </a:xfrm>
        </p:grpSpPr>
        <p:sp>
          <p:nvSpPr>
            <p:cNvPr id="1835" name="직사각형"/>
            <p:cNvSpPr/>
            <p:nvPr/>
          </p:nvSpPr>
          <p:spPr>
            <a:xfrm>
              <a:off x="-1" y="-1"/>
              <a:ext cx="3983309" cy="73442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600"/>
              </a:pPr>
            </a:p>
          </p:txBody>
        </p:sp>
        <p:sp>
          <p:nvSpPr>
            <p:cNvPr id="1836" name="1박 2일 설민석과 함께하는 역사투어"/>
            <p:cNvSpPr txBox="1"/>
            <p:nvPr/>
          </p:nvSpPr>
          <p:spPr>
            <a:xfrm>
              <a:off x="1132820" y="66158"/>
              <a:ext cx="1742471" cy="2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 sz="900"/>
              </a:lvl1pPr>
            </a:lstStyle>
            <a:p>
              <a:pPr/>
              <a:r>
                <a:t>1박 2일 설민석과 함께하는 역사투어</a:t>
              </a:r>
            </a:p>
          </p:txBody>
        </p:sp>
        <p:sp>
          <p:nvSpPr>
            <p:cNvPr id="1837" name="1인 39,000원"/>
            <p:cNvSpPr txBox="1"/>
            <p:nvPr/>
          </p:nvSpPr>
          <p:spPr>
            <a:xfrm>
              <a:off x="3246556" y="517266"/>
              <a:ext cx="675391" cy="22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800">
                  <a:solidFill>
                    <a:srgbClr val="888888"/>
                  </a:solidFill>
                </a:defRPr>
              </a:lvl1pPr>
            </a:lstStyle>
            <a:p>
              <a:pPr/>
              <a:r>
                <a:t>1인 39,000원</a:t>
              </a:r>
            </a:p>
          </p:txBody>
        </p:sp>
        <p:sp>
          <p:nvSpPr>
            <p:cNvPr id="1838" name="#역사 #고궁 #대한민국 #외국인추천"/>
            <p:cNvSpPr txBox="1"/>
            <p:nvPr/>
          </p:nvSpPr>
          <p:spPr>
            <a:xfrm>
              <a:off x="1161839" y="486933"/>
              <a:ext cx="1738982" cy="2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900"/>
              </a:lvl1pPr>
            </a:lstStyle>
            <a:p>
              <a:pPr/>
              <a:r>
                <a:t>#역사 #고궁 #대한민국 #외국인추천</a:t>
              </a:r>
            </a:p>
          </p:txBody>
        </p:sp>
        <p:pic>
          <p:nvPicPr>
            <p:cNvPr id="1839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66" y="3672"/>
              <a:ext cx="1081708" cy="72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0" name="해당 상품은 숙박이 포함되어 있지 않습니다."/>
            <p:cNvSpPr txBox="1"/>
            <p:nvPr/>
          </p:nvSpPr>
          <p:spPr>
            <a:xfrm>
              <a:off x="2293465" y="309262"/>
              <a:ext cx="1417596" cy="187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600" u="sng">
                  <a:solidFill>
                    <a:srgbClr val="F30600"/>
                  </a:solidFill>
                </a:defRPr>
              </a:lvl1pPr>
            </a:lstStyle>
            <a:p>
              <a:pPr/>
              <a:r>
                <a:t>해당 상품은 숙박이 포함되어 있지 않습니다.</a:t>
              </a:r>
            </a:p>
          </p:txBody>
        </p:sp>
      </p:grpSp>
      <p:grpSp>
        <p:nvGrpSpPr>
          <p:cNvPr id="1847" name="그룹"/>
          <p:cNvGrpSpPr/>
          <p:nvPr/>
        </p:nvGrpSpPr>
        <p:grpSpPr>
          <a:xfrm>
            <a:off x="2213704" y="2250401"/>
            <a:ext cx="3985205" cy="734402"/>
            <a:chOff x="-1" y="0"/>
            <a:chExt cx="3985204" cy="734401"/>
          </a:xfrm>
        </p:grpSpPr>
        <p:pic>
          <p:nvPicPr>
            <p:cNvPr id="1842" name="펭수.jpeg" descr="펭수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05" y="4795"/>
              <a:ext cx="1085486" cy="727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3" name="직사각형"/>
            <p:cNvSpPr/>
            <p:nvPr/>
          </p:nvSpPr>
          <p:spPr>
            <a:xfrm>
              <a:off x="-2" y="0"/>
              <a:ext cx="3985205" cy="7344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600"/>
              </a:pPr>
            </a:p>
          </p:txBody>
        </p:sp>
        <p:sp>
          <p:nvSpPr>
            <p:cNvPr id="1844" name="2박 3일 핵인싸 펭수와 함께하는 상암동 방송국 투어"/>
            <p:cNvSpPr txBox="1"/>
            <p:nvPr/>
          </p:nvSpPr>
          <p:spPr>
            <a:xfrm>
              <a:off x="1133357" y="74905"/>
              <a:ext cx="2430957" cy="2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 sz="900"/>
              </a:lvl1pPr>
            </a:lstStyle>
            <a:p>
              <a:pPr/>
              <a:r>
                <a:t>2박 3일 핵인싸 펭수와 함께하는 상암동 방송국 투어</a:t>
              </a:r>
            </a:p>
          </p:txBody>
        </p:sp>
        <p:sp>
          <p:nvSpPr>
            <p:cNvPr id="1845" name="1인 59,900원"/>
            <p:cNvSpPr txBox="1"/>
            <p:nvPr/>
          </p:nvSpPr>
          <p:spPr>
            <a:xfrm>
              <a:off x="3391235" y="517255"/>
              <a:ext cx="532578" cy="18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600">
                  <a:solidFill>
                    <a:srgbClr val="888888"/>
                  </a:solidFill>
                </a:defRPr>
              </a:lvl1pPr>
            </a:lstStyle>
            <a:p>
              <a:pPr/>
              <a:r>
                <a:t>1인 59,900원</a:t>
              </a:r>
            </a:p>
          </p:txBody>
        </p:sp>
        <p:sp>
          <p:nvSpPr>
            <p:cNvPr id="1846" name="#맛집 #서울 #시티투어 #인싸투어"/>
            <p:cNvSpPr txBox="1"/>
            <p:nvPr/>
          </p:nvSpPr>
          <p:spPr>
            <a:xfrm>
              <a:off x="1162391" y="486923"/>
              <a:ext cx="1671869" cy="2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900"/>
              </a:lvl1pPr>
            </a:lstStyle>
            <a:p>
              <a:pPr/>
              <a:r>
                <a:t>#맛집 #서울 #시티투어 #인싸투어 </a:t>
              </a:r>
            </a:p>
          </p:txBody>
        </p:sp>
      </p:grpSp>
      <p:grpSp>
        <p:nvGrpSpPr>
          <p:cNvPr id="1851" name="그룹 64"/>
          <p:cNvGrpSpPr/>
          <p:nvPr/>
        </p:nvGrpSpPr>
        <p:grpSpPr>
          <a:xfrm>
            <a:off x="2205781" y="1524183"/>
            <a:ext cx="302051" cy="173102"/>
            <a:chOff x="0" y="0"/>
            <a:chExt cx="302049" cy="173101"/>
          </a:xfrm>
        </p:grpSpPr>
        <p:sp>
          <p:nvSpPr>
            <p:cNvPr id="1848" name="직선 연결선 65"/>
            <p:cNvSpPr/>
            <p:nvPr/>
          </p:nvSpPr>
          <p:spPr>
            <a:xfrm>
              <a:off x="-1" y="-1"/>
              <a:ext cx="302052" cy="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9" name="직선 연결선 66"/>
            <p:cNvSpPr/>
            <p:nvPr/>
          </p:nvSpPr>
          <p:spPr>
            <a:xfrm>
              <a:off x="-1" y="81993"/>
              <a:ext cx="302052" cy="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0" name="직선 연결선 67"/>
            <p:cNvSpPr/>
            <p:nvPr/>
          </p:nvSpPr>
          <p:spPr>
            <a:xfrm>
              <a:off x="-1" y="173099"/>
              <a:ext cx="302052" cy="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854" name="타원 29"/>
          <p:cNvGrpSpPr/>
          <p:nvPr/>
        </p:nvGrpSpPr>
        <p:grpSpPr>
          <a:xfrm>
            <a:off x="1821688" y="1235338"/>
            <a:ext cx="379802" cy="370837"/>
            <a:chOff x="0" y="0"/>
            <a:chExt cx="379801" cy="370835"/>
          </a:xfrm>
        </p:grpSpPr>
        <p:sp>
          <p:nvSpPr>
            <p:cNvPr id="1852" name="타원형"/>
            <p:cNvSpPr/>
            <p:nvPr/>
          </p:nvSpPr>
          <p:spPr>
            <a:xfrm>
              <a:off x="-1" y="21641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3" name="1"/>
            <p:cNvSpPr txBox="1"/>
            <p:nvPr/>
          </p:nvSpPr>
          <p:spPr>
            <a:xfrm>
              <a:off x="55621" y="-2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pic>
        <p:nvPicPr>
          <p:cNvPr id="1855" name="그림 68" descr="그림 6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5874615" y="1415834"/>
            <a:ext cx="324294" cy="324294"/>
          </a:xfrm>
          <a:prstGeom prst="rect">
            <a:avLst/>
          </a:prstGeom>
          <a:ln w="12700">
            <a:miter lim="400000"/>
          </a:ln>
        </p:spPr>
      </p:pic>
      <p:sp>
        <p:nvSpPr>
          <p:cNvPr id="1856" name="직사각형 4"/>
          <p:cNvSpPr/>
          <p:nvPr/>
        </p:nvSpPr>
        <p:spPr>
          <a:xfrm>
            <a:off x="3631474" y="1554393"/>
            <a:ext cx="1201785" cy="38353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pPr/>
            <a:r>
              <a:t>메인로고</a:t>
            </a:r>
          </a:p>
        </p:txBody>
      </p:sp>
      <p:grpSp>
        <p:nvGrpSpPr>
          <p:cNvPr id="1859" name="타원 31"/>
          <p:cNvGrpSpPr/>
          <p:nvPr/>
        </p:nvGrpSpPr>
        <p:grpSpPr>
          <a:xfrm>
            <a:off x="6075697" y="1153343"/>
            <a:ext cx="379803" cy="370837"/>
            <a:chOff x="0" y="0"/>
            <a:chExt cx="379801" cy="370835"/>
          </a:xfrm>
        </p:grpSpPr>
        <p:sp>
          <p:nvSpPr>
            <p:cNvPr id="1857" name="타원형"/>
            <p:cNvSpPr/>
            <p:nvPr/>
          </p:nvSpPr>
          <p:spPr>
            <a:xfrm>
              <a:off x="-1" y="21641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8" name="3"/>
            <p:cNvSpPr txBox="1"/>
            <p:nvPr/>
          </p:nvSpPr>
          <p:spPr>
            <a:xfrm>
              <a:off x="55621" y="-2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3"/>
          <p:cNvSpPr txBox="1"/>
          <p:nvPr/>
        </p:nvSpPr>
        <p:spPr>
          <a:xfrm>
            <a:off x="884705" y="358218"/>
            <a:ext cx="10400595" cy="2107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서비스</a:t>
            </a:r>
            <a:r>
              <a:t>1(</a:t>
            </a:r>
            <a:r>
              <a:t>여행 친구 매칭</a:t>
            </a:r>
            <a:r>
              <a:t>), </a:t>
            </a:r>
            <a:r>
              <a:t>서비스</a:t>
            </a:r>
            <a:r>
              <a:t>2(</a:t>
            </a:r>
            <a:r>
              <a:t>가이드 매칭</a:t>
            </a:r>
            <a:r>
              <a:t>) </a:t>
            </a:r>
            <a:r>
              <a:t>나누고</a:t>
            </a:r>
          </a:p>
          <a:p>
            <a:pPr>
              <a:defRPr b="1" sz="3200"/>
            </a:pPr>
          </a:p>
          <a:p>
            <a:pPr>
              <a:defRPr b="1" sz="3200"/>
            </a:pPr>
            <a:r>
              <a:t>해당 서비스를 구현하기 위해 필요한 보조 기능들을</a:t>
            </a:r>
          </a:p>
          <a:p>
            <a:pPr>
              <a:defRPr b="1" sz="3200"/>
            </a:pPr>
            <a:r>
              <a:t>정리하여 요구사항정의서로 작성</a:t>
            </a:r>
            <a:r>
              <a:t>..</a:t>
            </a:r>
          </a:p>
        </p:txBody>
      </p:sp>
      <p:pic>
        <p:nvPicPr>
          <p:cNvPr id="117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419" y="2509963"/>
            <a:ext cx="10515601" cy="394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7" cy="813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#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기능명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pPr/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500"/>
            </a:lvl1pPr>
          </a:lstStyle>
          <a:p>
            <a:pPr/>
            <a:r>
              <a:t>2박 3일 핵인싸 펭수와 함께하는 상암동 방송국 투어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8" name="본문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9700" y="63500"/>
            <a:ext cx="3810000" cy="142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1" name="화살표"/>
          <p:cNvSpPr/>
          <p:nvPr/>
        </p:nvSpPr>
        <p:spPr>
          <a:xfrm rot="2502788">
            <a:off x="8639307" y="166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91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297" y="2743200"/>
            <a:ext cx="82677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3" name="화살표"/>
          <p:cNvSpPr/>
          <p:nvPr/>
        </p:nvSpPr>
        <p:spPr>
          <a:xfrm rot="8222989">
            <a:off x="2797307" y="36475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5" name="표 5"/>
          <p:cNvGraphicFramePr/>
          <p:nvPr/>
        </p:nvGraphicFramePr>
        <p:xfrm>
          <a:off x="131601" y="115758"/>
          <a:ext cx="3313727" cy="81371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M – 018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t>가이드 매칭</a:t>
                      </a:r>
                      <a:r>
                        <a:t> </a:t>
                      </a:r>
                      <a:r>
                        <a:t>상세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6" name="표 6"/>
          <p:cNvGraphicFramePr/>
          <p:nvPr/>
        </p:nvGraphicFramePr>
        <p:xfrm>
          <a:off x="9309044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7" name="표 8"/>
          <p:cNvGraphicFramePr/>
          <p:nvPr/>
        </p:nvGraphicFramePr>
        <p:xfrm>
          <a:off x="6200085" y="197402"/>
          <a:ext cx="2815495" cy="2650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</a:p>
        </p:txBody>
      </p:sp>
      <p:graphicFrame>
        <p:nvGraphicFramePr>
          <p:cNvPr id="1919" name="표 13"/>
          <p:cNvGraphicFramePr/>
          <p:nvPr/>
        </p:nvGraphicFramePr>
        <p:xfrm>
          <a:off x="8509686" y="1289960"/>
          <a:ext cx="3491813" cy="534999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#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500"/>
                        <a:t>기능명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메인 메뉴 아이콘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클릭 시 왼쪽에서 슬라이드로 메인 메뉴가 활성화됨.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사진 스크롤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화살표 클릭이나 사진 스크롤 시 다음 사진이 노출됨.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예약하기</a:t>
                      </a:r>
                    </a:p>
                    <a:p>
                      <a:pPr algn="l">
                        <a:defRPr sz="1500"/>
                      </a:pPr>
                      <a:r>
                        <a:t>- 예약하기는 모바일 웹에서 상하로 스크롤 하여도 고정된 위치에 노출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922" name="타원 31"/>
          <p:cNvGrpSpPr/>
          <p:nvPr/>
        </p:nvGrpSpPr>
        <p:grpSpPr>
          <a:xfrm>
            <a:off x="12521082" y="4649593"/>
            <a:ext cx="379803" cy="370837"/>
            <a:chOff x="0" y="0"/>
            <a:chExt cx="379801" cy="370835"/>
          </a:xfrm>
        </p:grpSpPr>
        <p:sp>
          <p:nvSpPr>
            <p:cNvPr id="1920" name="타원형"/>
            <p:cNvSpPr/>
            <p:nvPr/>
          </p:nvSpPr>
          <p:spPr>
            <a:xfrm>
              <a:off x="-1" y="21641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1" name="3"/>
            <p:cNvSpPr txBox="1"/>
            <p:nvPr/>
          </p:nvSpPr>
          <p:spPr>
            <a:xfrm>
              <a:off x="55621" y="-2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923" name="직사각형 1"/>
          <p:cNvSpPr/>
          <p:nvPr/>
        </p:nvSpPr>
        <p:spPr>
          <a:xfrm>
            <a:off x="1965337" y="1289957"/>
            <a:ext cx="4380415" cy="533547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927" name="그룹 64"/>
          <p:cNvGrpSpPr/>
          <p:nvPr/>
        </p:nvGrpSpPr>
        <p:grpSpPr>
          <a:xfrm>
            <a:off x="2205781" y="1524183"/>
            <a:ext cx="302051" cy="173102"/>
            <a:chOff x="0" y="0"/>
            <a:chExt cx="302049" cy="173101"/>
          </a:xfrm>
        </p:grpSpPr>
        <p:sp>
          <p:nvSpPr>
            <p:cNvPr id="1924" name="직선 연결선 65"/>
            <p:cNvSpPr/>
            <p:nvPr/>
          </p:nvSpPr>
          <p:spPr>
            <a:xfrm>
              <a:off x="-1" y="-1"/>
              <a:ext cx="302052" cy="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5" name="직선 연결선 66"/>
            <p:cNvSpPr/>
            <p:nvPr/>
          </p:nvSpPr>
          <p:spPr>
            <a:xfrm>
              <a:off x="-1" y="81993"/>
              <a:ext cx="302052" cy="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6" name="직선 연결선 67"/>
            <p:cNvSpPr/>
            <p:nvPr/>
          </p:nvSpPr>
          <p:spPr>
            <a:xfrm>
              <a:off x="-1" y="173099"/>
              <a:ext cx="302052" cy="2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30" name="타원 29"/>
          <p:cNvGrpSpPr/>
          <p:nvPr/>
        </p:nvGrpSpPr>
        <p:grpSpPr>
          <a:xfrm>
            <a:off x="1821688" y="1235338"/>
            <a:ext cx="379802" cy="370837"/>
            <a:chOff x="0" y="0"/>
            <a:chExt cx="379801" cy="370835"/>
          </a:xfrm>
        </p:grpSpPr>
        <p:sp>
          <p:nvSpPr>
            <p:cNvPr id="1928" name="타원형"/>
            <p:cNvSpPr/>
            <p:nvPr/>
          </p:nvSpPr>
          <p:spPr>
            <a:xfrm>
              <a:off x="-1" y="21641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9" name="1"/>
            <p:cNvSpPr txBox="1"/>
            <p:nvPr/>
          </p:nvSpPr>
          <p:spPr>
            <a:xfrm>
              <a:off x="55621" y="-2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pic>
        <p:nvPicPr>
          <p:cNvPr id="1931" name="그림 68" descr="그림 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5874615" y="1415834"/>
            <a:ext cx="324294" cy="324294"/>
          </a:xfrm>
          <a:prstGeom prst="rect">
            <a:avLst/>
          </a:prstGeom>
          <a:ln w="12700">
            <a:miter lim="400000"/>
          </a:ln>
        </p:spPr>
      </p:pic>
      <p:sp>
        <p:nvSpPr>
          <p:cNvPr id="1932" name="직사각형 4"/>
          <p:cNvSpPr/>
          <p:nvPr/>
        </p:nvSpPr>
        <p:spPr>
          <a:xfrm>
            <a:off x="3631474" y="1554393"/>
            <a:ext cx="1201785" cy="38353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pPr/>
            <a:r>
              <a:t>메인로고</a:t>
            </a:r>
          </a:p>
        </p:txBody>
      </p:sp>
      <p:sp>
        <p:nvSpPr>
          <p:cNvPr id="1933" name="2박 3일 핵인싸 펭수와 함께하는 상암동 방송국 투어"/>
          <p:cNvSpPr txBox="1"/>
          <p:nvPr/>
        </p:nvSpPr>
        <p:spPr>
          <a:xfrm>
            <a:off x="2226759" y="2117725"/>
            <a:ext cx="3857571" cy="29463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1200"/>
            </a:lvl1pPr>
          </a:lstStyle>
          <a:p>
            <a:pPr/>
            <a:r>
              <a:t>2박 3일 핵인싸 펭수와 함께하는 상암동 방송국 투어</a:t>
            </a:r>
          </a:p>
        </p:txBody>
      </p:sp>
      <p:sp>
        <p:nvSpPr>
          <p:cNvPr id="1934" name="59,900원 / 1인"/>
          <p:cNvSpPr txBox="1"/>
          <p:nvPr/>
        </p:nvSpPr>
        <p:spPr>
          <a:xfrm>
            <a:off x="2392396" y="6174709"/>
            <a:ext cx="1136865" cy="31889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300"/>
            </a:lvl1pPr>
          </a:lstStyle>
          <a:p>
            <a:pPr/>
            <a:r>
              <a:t>59,900원 / 1인</a:t>
            </a:r>
          </a:p>
        </p:txBody>
      </p:sp>
      <p:grpSp>
        <p:nvGrpSpPr>
          <p:cNvPr id="1938" name="그룹 3"/>
          <p:cNvGrpSpPr/>
          <p:nvPr/>
        </p:nvGrpSpPr>
        <p:grpSpPr>
          <a:xfrm>
            <a:off x="2041338" y="2587219"/>
            <a:ext cx="4194958" cy="1603210"/>
            <a:chOff x="-1" y="0"/>
            <a:chExt cx="4194957" cy="1603208"/>
          </a:xfrm>
        </p:grpSpPr>
        <p:pic>
          <p:nvPicPr>
            <p:cNvPr id="1935" name="펭수2.jpg" descr="펭수2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493" y="-1"/>
              <a:ext cx="4122464" cy="1603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6" name="화살표"/>
            <p:cNvSpPr/>
            <p:nvPr/>
          </p:nvSpPr>
          <p:spPr>
            <a:xfrm>
              <a:off x="3761645" y="467628"/>
              <a:ext cx="366093" cy="319917"/>
            </a:xfrm>
            <a:prstGeom prst="rightArrow">
              <a:avLst>
                <a:gd name="adj1" fmla="val 32000"/>
                <a:gd name="adj2" fmla="val 85197"/>
              </a:avLst>
            </a:prstGeom>
            <a:solidFill>
              <a:srgbClr val="FDF350"/>
            </a:solidFill>
            <a:ln w="25400" cap="flat">
              <a:solidFill>
                <a:srgbClr val="FBFD5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937" name="화살표"/>
            <p:cNvSpPr/>
            <p:nvPr/>
          </p:nvSpPr>
          <p:spPr>
            <a:xfrm flipH="1">
              <a:off x="-2" y="467628"/>
              <a:ext cx="366094" cy="319917"/>
            </a:xfrm>
            <a:prstGeom prst="rightArrow">
              <a:avLst>
                <a:gd name="adj1" fmla="val 32000"/>
                <a:gd name="adj2" fmla="val 85197"/>
              </a:avLst>
            </a:prstGeom>
            <a:solidFill>
              <a:srgbClr val="FDF350"/>
            </a:solidFill>
            <a:ln w="25400" cap="flat">
              <a:solidFill>
                <a:srgbClr val="FBFD5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941" name="&lt;여행 관련 상세정보&gt;…"/>
          <p:cNvGrpSpPr/>
          <p:nvPr/>
        </p:nvGrpSpPr>
        <p:grpSpPr>
          <a:xfrm>
            <a:off x="2146897" y="4275327"/>
            <a:ext cx="4039837" cy="878142"/>
            <a:chOff x="0" y="0"/>
            <a:chExt cx="4039835" cy="878140"/>
          </a:xfrm>
        </p:grpSpPr>
        <p:sp>
          <p:nvSpPr>
            <p:cNvPr id="1939" name="직사각형"/>
            <p:cNvSpPr/>
            <p:nvPr/>
          </p:nvSpPr>
          <p:spPr>
            <a:xfrm>
              <a:off x="-1" y="-1"/>
              <a:ext cx="4039837" cy="87814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40" name="&lt;여행 관련 상세정보&gt;…"/>
            <p:cNvSpPr txBox="1"/>
            <p:nvPr/>
          </p:nvSpPr>
          <p:spPr>
            <a:xfrm>
              <a:off x="-1" y="107601"/>
              <a:ext cx="4039837" cy="662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200"/>
              </a:pPr>
              <a:r>
                <a:t>&lt;여행 관련 상세정보&gt;</a:t>
              </a:r>
            </a:p>
            <a:p>
              <a:pPr algn="ctr">
                <a:defRPr sz="1200"/>
              </a:pPr>
              <a:r>
                <a:t>스케쥴, 이동수단 안내, 예약관련 주의사항, 준비할 사항 등 </a:t>
              </a:r>
            </a:p>
            <a:p>
              <a:pPr algn="ctr">
                <a:defRPr sz="1200"/>
              </a:pPr>
              <a:r>
                <a:t>세부적인 내용이 텍스트로 삽입.</a:t>
              </a:r>
            </a:p>
          </p:txBody>
        </p:sp>
      </p:grpSp>
      <p:grpSp>
        <p:nvGrpSpPr>
          <p:cNvPr id="1944" name="회원의 관심사에 맞는 또 다른 가이드 상품 추천"/>
          <p:cNvGrpSpPr/>
          <p:nvPr/>
        </p:nvGrpSpPr>
        <p:grpSpPr>
          <a:xfrm>
            <a:off x="2145867" y="5262313"/>
            <a:ext cx="4041490" cy="719900"/>
            <a:chOff x="0" y="-1"/>
            <a:chExt cx="4041488" cy="719899"/>
          </a:xfrm>
        </p:grpSpPr>
        <p:sp>
          <p:nvSpPr>
            <p:cNvPr id="1942" name="직사각형"/>
            <p:cNvSpPr/>
            <p:nvPr/>
          </p:nvSpPr>
          <p:spPr>
            <a:xfrm>
              <a:off x="-1" y="-2"/>
              <a:ext cx="4041490" cy="7199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1943" name="이용 고객 평점 및 후기"/>
            <p:cNvSpPr txBox="1"/>
            <p:nvPr/>
          </p:nvSpPr>
          <p:spPr>
            <a:xfrm>
              <a:off x="-1" y="218979"/>
              <a:ext cx="4041490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/>
              </a:lvl1pPr>
            </a:lstStyle>
            <a:p>
              <a:pPr/>
              <a:r>
                <a:t>이용 고객 평점 및 후기</a:t>
              </a:r>
            </a:p>
          </p:txBody>
        </p:sp>
      </p:grpSp>
      <p:sp>
        <p:nvSpPr>
          <p:cNvPr id="1945" name="직사각형 5"/>
          <p:cNvSpPr/>
          <p:nvPr/>
        </p:nvSpPr>
        <p:spPr>
          <a:xfrm>
            <a:off x="4014651" y="6143716"/>
            <a:ext cx="2184258" cy="383537"/>
          </a:xfrm>
          <a:prstGeom prst="rect">
            <a:avLst/>
          </a:prstGeom>
          <a:solidFill>
            <a:srgbClr val="9DC3E6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pPr/>
            <a:r>
              <a:t>예약하기</a:t>
            </a:r>
          </a:p>
        </p:txBody>
      </p:sp>
      <p:grpSp>
        <p:nvGrpSpPr>
          <p:cNvPr id="1948" name="타원 29"/>
          <p:cNvGrpSpPr/>
          <p:nvPr/>
        </p:nvGrpSpPr>
        <p:grpSpPr>
          <a:xfrm>
            <a:off x="1956953" y="2728802"/>
            <a:ext cx="379802" cy="370837"/>
            <a:chOff x="0" y="0"/>
            <a:chExt cx="379801" cy="370835"/>
          </a:xfrm>
        </p:grpSpPr>
        <p:sp>
          <p:nvSpPr>
            <p:cNvPr id="1946" name="타원형"/>
            <p:cNvSpPr/>
            <p:nvPr/>
          </p:nvSpPr>
          <p:spPr>
            <a:xfrm>
              <a:off x="-1" y="21641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47" name="1"/>
            <p:cNvSpPr txBox="1"/>
            <p:nvPr/>
          </p:nvSpPr>
          <p:spPr>
            <a:xfrm>
              <a:off x="55621" y="-2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951" name="타원 29"/>
          <p:cNvGrpSpPr/>
          <p:nvPr/>
        </p:nvGrpSpPr>
        <p:grpSpPr>
          <a:xfrm>
            <a:off x="3786812" y="5942118"/>
            <a:ext cx="379803" cy="370837"/>
            <a:chOff x="0" y="0"/>
            <a:chExt cx="379801" cy="370835"/>
          </a:xfrm>
        </p:grpSpPr>
        <p:sp>
          <p:nvSpPr>
            <p:cNvPr id="1949" name="타원형"/>
            <p:cNvSpPr/>
            <p:nvPr/>
          </p:nvSpPr>
          <p:spPr>
            <a:xfrm>
              <a:off x="-1" y="21641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50" name="1"/>
            <p:cNvSpPr txBox="1"/>
            <p:nvPr/>
          </p:nvSpPr>
          <p:spPr>
            <a:xfrm>
              <a:off x="55621" y="-2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17;p19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954" name="Google Shape;118;p19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SH – P – 019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Q &amp; A </a:t>
                      </a:r>
                      <a:r>
                        <a:t>게시판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5" name="Google Shape;119;p19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6" name="Google Shape;120;p19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57" name="Google Shape;121;p19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1958" name="Google Shape;122;p19"/>
          <p:cNvGraphicFramePr/>
          <p:nvPr/>
        </p:nvGraphicFramePr>
        <p:xfrm>
          <a:off x="8509686" y="1289960"/>
          <a:ext cx="3491801" cy="32798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Q&amp;A 검색</a:t>
                      </a:r>
                    </a:p>
                    <a:p>
                      <a:pPr indent="133350" algn="l">
                        <a:defRPr sz="1300"/>
                      </a:pPr>
                      <a:r>
                        <a:t>키워드 검색 시 하단 리스트에 결과 표시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054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게시글 리스트</a:t>
                      </a:r>
                    </a:p>
                    <a:p>
                      <a:pPr indent="133350" algn="l">
                        <a:defRPr sz="1300"/>
                      </a:pPr>
                      <a:r>
                        <a:t>클릭시 페이지 이동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관리자 답변</a:t>
                      </a:r>
                    </a:p>
                    <a:p>
                      <a:pPr indent="133350" algn="l">
                        <a:defRPr sz="1300"/>
                      </a:pPr>
                      <a:r>
                        <a:t>클릭시 페이지 이동, 관리자만 답변 가능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961" name="Google Shape;123;p19"/>
          <p:cNvGrpSpPr/>
          <p:nvPr/>
        </p:nvGrpSpPr>
        <p:grpSpPr>
          <a:xfrm>
            <a:off x="3445109" y="1403387"/>
            <a:ext cx="1362301" cy="584701"/>
            <a:chOff x="0" y="0"/>
            <a:chExt cx="1362299" cy="584700"/>
          </a:xfrm>
        </p:grpSpPr>
        <p:sp>
          <p:nvSpPr>
            <p:cNvPr id="1959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960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aphicFrame>
        <p:nvGraphicFramePr>
          <p:cNvPr id="1962" name="Google Shape;124;p19"/>
          <p:cNvGraphicFramePr/>
          <p:nvPr/>
        </p:nvGraphicFramePr>
        <p:xfrm>
          <a:off x="214014" y="2163149"/>
          <a:ext cx="7799701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49925"/>
                <a:gridCol w="1949925"/>
                <a:gridCol w="1949925"/>
                <a:gridCol w="194992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여행지정보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메이트찾기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가이드 찾기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문의사항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965" name="Google Shape;125;p19"/>
          <p:cNvGrpSpPr/>
          <p:nvPr/>
        </p:nvGrpSpPr>
        <p:grpSpPr>
          <a:xfrm>
            <a:off x="8036224" y="2676075"/>
            <a:ext cx="302401" cy="370801"/>
            <a:chOff x="0" y="0"/>
            <a:chExt cx="302400" cy="370799"/>
          </a:xfrm>
        </p:grpSpPr>
        <p:sp>
          <p:nvSpPr>
            <p:cNvPr id="1963" name="직사각형"/>
            <p:cNvSpPr/>
            <p:nvPr/>
          </p:nvSpPr>
          <p:spPr>
            <a:xfrm>
              <a:off x="0" y="41100"/>
              <a:ext cx="302401" cy="2886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964" name="1"/>
            <p:cNvSpPr txBox="1"/>
            <p:nvPr/>
          </p:nvSpPr>
          <p:spPr>
            <a:xfrm>
              <a:off x="45724" y="0"/>
              <a:ext cx="2109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aphicFrame>
        <p:nvGraphicFramePr>
          <p:cNvPr id="1966" name="Google Shape;126;p19"/>
          <p:cNvGraphicFramePr/>
          <p:nvPr/>
        </p:nvGraphicFramePr>
        <p:xfrm>
          <a:off x="2194560" y="3091746"/>
          <a:ext cx="5819176" cy="33722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17675"/>
                <a:gridCol w="931825"/>
                <a:gridCol w="931825"/>
                <a:gridCol w="837850"/>
              </a:tblGrid>
              <a:tr h="3372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 제목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작성자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등록일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조회수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 관리자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 2020.01.15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 45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337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/>
                        <a:t> 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67" name="Google Shape;127;p19"/>
          <p:cNvSpPr txBox="1"/>
          <p:nvPr/>
        </p:nvSpPr>
        <p:spPr>
          <a:xfrm>
            <a:off x="2165302" y="2671665"/>
            <a:ext cx="1292262" cy="357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Q&amp;A 게시판</a:t>
            </a:r>
          </a:p>
        </p:txBody>
      </p:sp>
      <p:grpSp>
        <p:nvGrpSpPr>
          <p:cNvPr id="1970" name="Google Shape;128;p19"/>
          <p:cNvGrpSpPr/>
          <p:nvPr/>
        </p:nvGrpSpPr>
        <p:grpSpPr>
          <a:xfrm>
            <a:off x="5634444" y="2697319"/>
            <a:ext cx="1641418" cy="328290"/>
            <a:chOff x="0" y="0"/>
            <a:chExt cx="1641417" cy="328288"/>
          </a:xfrm>
        </p:grpSpPr>
        <p:sp>
          <p:nvSpPr>
            <p:cNvPr id="1968" name="직사각형"/>
            <p:cNvSpPr/>
            <p:nvPr/>
          </p:nvSpPr>
          <p:spPr>
            <a:xfrm>
              <a:off x="-1" y="0"/>
              <a:ext cx="1641419" cy="32828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chemeClr val="accent3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969" name="검색어를 입력해주세요"/>
            <p:cNvSpPr txBox="1"/>
            <p:nvPr/>
          </p:nvSpPr>
          <p:spPr>
            <a:xfrm>
              <a:off x="45724" y="37798"/>
              <a:ext cx="1549969" cy="252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solidFill>
                    <a:schemeClr val="accent3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검색어를 입력해주세요</a:t>
              </a:r>
            </a:p>
          </p:txBody>
        </p:sp>
      </p:grpSp>
      <p:grpSp>
        <p:nvGrpSpPr>
          <p:cNvPr id="1973" name="Google Shape;129;p19"/>
          <p:cNvGrpSpPr/>
          <p:nvPr/>
        </p:nvGrpSpPr>
        <p:grpSpPr>
          <a:xfrm>
            <a:off x="7376159" y="2697319"/>
            <a:ext cx="637556" cy="328290"/>
            <a:chOff x="0" y="0"/>
            <a:chExt cx="637554" cy="328288"/>
          </a:xfrm>
        </p:grpSpPr>
        <p:sp>
          <p:nvSpPr>
            <p:cNvPr id="1971" name="직사각형"/>
            <p:cNvSpPr/>
            <p:nvPr/>
          </p:nvSpPr>
          <p:spPr>
            <a:xfrm>
              <a:off x="0" y="0"/>
              <a:ext cx="637555" cy="32828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972" name="검색"/>
            <p:cNvSpPr txBox="1"/>
            <p:nvPr/>
          </p:nvSpPr>
          <p:spPr>
            <a:xfrm>
              <a:off x="45725" y="42244"/>
              <a:ext cx="546105" cy="24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0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검색</a:t>
              </a:r>
            </a:p>
          </p:txBody>
        </p:sp>
      </p:grpSp>
      <p:graphicFrame>
        <p:nvGraphicFramePr>
          <p:cNvPr id="1974" name="Google Shape;130;p19"/>
          <p:cNvGraphicFramePr/>
          <p:nvPr/>
        </p:nvGraphicFramePr>
        <p:xfrm>
          <a:off x="430025" y="2694000"/>
          <a:ext cx="1579501" cy="34477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79500"/>
              </a:tblGrid>
              <a:tr h="6407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500">
                          <a:solidFill>
                            <a:srgbClr val="FFFFFF"/>
                          </a:solidFill>
                        </a:rPr>
                        <a:t>고객센터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93567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FAQ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93567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500">
                          <a:solidFill>
                            <a:srgbClr val="0070C0"/>
                          </a:solidFill>
                        </a:rPr>
                        <a:t>Q&amp;A 게시판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93567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공지사항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977" name="Google Shape;131;p19"/>
          <p:cNvGrpSpPr/>
          <p:nvPr/>
        </p:nvGrpSpPr>
        <p:grpSpPr>
          <a:xfrm>
            <a:off x="2455816" y="3866605"/>
            <a:ext cx="165464" cy="113212"/>
            <a:chOff x="0" y="0"/>
            <a:chExt cx="165462" cy="113210"/>
          </a:xfrm>
        </p:grpSpPr>
        <p:sp>
          <p:nvSpPr>
            <p:cNvPr id="1975" name="Google Shape;132;p19"/>
            <p:cNvSpPr/>
            <p:nvPr/>
          </p:nvSpPr>
          <p:spPr>
            <a:xfrm>
              <a:off x="0" y="113211"/>
              <a:ext cx="165464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76" name="Google Shape;133;p19"/>
            <p:cNvSpPr/>
            <p:nvPr/>
          </p:nvSpPr>
          <p:spPr>
            <a:xfrm flipV="1">
              <a:off x="1269" y="0"/>
              <a:ext cx="1" cy="11321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80" name="Google Shape;134;p19"/>
          <p:cNvGrpSpPr/>
          <p:nvPr/>
        </p:nvGrpSpPr>
        <p:grpSpPr>
          <a:xfrm>
            <a:off x="4866494" y="2697319"/>
            <a:ext cx="637556" cy="328290"/>
            <a:chOff x="0" y="0"/>
            <a:chExt cx="637554" cy="328288"/>
          </a:xfrm>
        </p:grpSpPr>
        <p:sp>
          <p:nvSpPr>
            <p:cNvPr id="1978" name="직사각형"/>
            <p:cNvSpPr/>
            <p:nvPr/>
          </p:nvSpPr>
          <p:spPr>
            <a:xfrm>
              <a:off x="0" y="0"/>
              <a:ext cx="637555" cy="32828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979" name="글쓰기"/>
            <p:cNvSpPr txBox="1"/>
            <p:nvPr/>
          </p:nvSpPr>
          <p:spPr>
            <a:xfrm>
              <a:off x="45725" y="42244"/>
              <a:ext cx="546105" cy="24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0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글쓰기</a:t>
              </a:r>
            </a:p>
          </p:txBody>
        </p:sp>
      </p:grpSp>
      <p:grpSp>
        <p:nvGrpSpPr>
          <p:cNvPr id="1983" name="Google Shape;135;p19"/>
          <p:cNvGrpSpPr/>
          <p:nvPr/>
        </p:nvGrpSpPr>
        <p:grpSpPr>
          <a:xfrm>
            <a:off x="5243050" y="3756999"/>
            <a:ext cx="302401" cy="370801"/>
            <a:chOff x="0" y="0"/>
            <a:chExt cx="302400" cy="370799"/>
          </a:xfrm>
        </p:grpSpPr>
        <p:sp>
          <p:nvSpPr>
            <p:cNvPr id="1981" name="직사각형"/>
            <p:cNvSpPr/>
            <p:nvPr/>
          </p:nvSpPr>
          <p:spPr>
            <a:xfrm>
              <a:off x="0" y="41100"/>
              <a:ext cx="302401" cy="2886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982" name="3"/>
            <p:cNvSpPr txBox="1"/>
            <p:nvPr/>
          </p:nvSpPr>
          <p:spPr>
            <a:xfrm>
              <a:off x="45724" y="0"/>
              <a:ext cx="2109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986" name="Google Shape;136;p19"/>
          <p:cNvGrpSpPr/>
          <p:nvPr/>
        </p:nvGrpSpPr>
        <p:grpSpPr>
          <a:xfrm>
            <a:off x="4866501" y="3455250"/>
            <a:ext cx="302401" cy="370801"/>
            <a:chOff x="0" y="0"/>
            <a:chExt cx="302400" cy="370799"/>
          </a:xfrm>
        </p:grpSpPr>
        <p:sp>
          <p:nvSpPr>
            <p:cNvPr id="1984" name="직사각형"/>
            <p:cNvSpPr/>
            <p:nvPr/>
          </p:nvSpPr>
          <p:spPr>
            <a:xfrm>
              <a:off x="0" y="41100"/>
              <a:ext cx="302401" cy="2886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985" name="2"/>
            <p:cNvSpPr txBox="1"/>
            <p:nvPr/>
          </p:nvSpPr>
          <p:spPr>
            <a:xfrm>
              <a:off x="45724" y="0"/>
              <a:ext cx="2109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8" name="Google Shape;183;p20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SH – M – 019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Q &amp; A </a:t>
                      </a:r>
                      <a:r>
                        <a:t>게시판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89" name="Google Shape;184;p20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0" name="Google Shape;185;p20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1" name="Google Shape;186;p20"/>
          <p:cNvGraphicFramePr/>
          <p:nvPr/>
        </p:nvGraphicFramePr>
        <p:xfrm>
          <a:off x="8509686" y="1289960"/>
          <a:ext cx="3491801" cy="233187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Q&amp;A 리스트</a:t>
                      </a:r>
                    </a:p>
                    <a:p>
                      <a:pPr indent="133350" algn="l">
                        <a:defRPr sz="1300"/>
                      </a:pPr>
                      <a:r>
                        <a:t>관리자 답변이 있을 경우 화살표 표시, 없을경우 공란 표시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054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글쓰기 버튼</a:t>
                      </a:r>
                    </a:p>
                    <a:p>
                      <a:pPr indent="133350" algn="l">
                        <a:defRPr sz="1300"/>
                      </a:pPr>
                      <a:r>
                        <a:t>클릭시 글쓰기 페이지로 이동</a:t>
                      </a:r>
                    </a:p>
                    <a:p>
                      <a:pPr indent="133350" algn="l">
                        <a:defRPr sz="1300"/>
                      </a:pPr>
                      <a:r>
                        <a:t>스크롤 할때 함께 이동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994" name="Google Shape;187;p20"/>
          <p:cNvGrpSpPr/>
          <p:nvPr/>
        </p:nvGrpSpPr>
        <p:grpSpPr>
          <a:xfrm>
            <a:off x="131601" y="1289959"/>
            <a:ext cx="8032199" cy="5349902"/>
            <a:chOff x="0" y="0"/>
            <a:chExt cx="8032198" cy="5349900"/>
          </a:xfrm>
        </p:grpSpPr>
        <p:sp>
          <p:nvSpPr>
            <p:cNvPr id="1992" name="직사각형"/>
            <p:cNvSpPr/>
            <p:nvPr/>
          </p:nvSpPr>
          <p:spPr>
            <a:xfrm>
              <a:off x="0" y="-1"/>
              <a:ext cx="8032199" cy="53499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1993" name="검색"/>
            <p:cNvSpPr txBox="1"/>
            <p:nvPr/>
          </p:nvSpPr>
          <p:spPr>
            <a:xfrm>
              <a:off x="45725" y="2508600"/>
              <a:ext cx="7940749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600">
                  <a:solidFill>
                    <a:srgbClr val="AEABAB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검색</a:t>
              </a:r>
            </a:p>
          </p:txBody>
        </p:sp>
      </p:grpSp>
      <p:sp>
        <p:nvSpPr>
          <p:cNvPr id="1995" name="Google Shape;188;p20"/>
          <p:cNvSpPr/>
          <p:nvPr/>
        </p:nvSpPr>
        <p:spPr>
          <a:xfrm>
            <a:off x="2926077" y="1766205"/>
            <a:ext cx="2573236" cy="4397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pic>
        <p:nvPicPr>
          <p:cNvPr id="1996" name="Google Shape;189;p20" descr="Google Shape;189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983176" y="1908619"/>
            <a:ext cx="266738" cy="200054"/>
          </a:xfrm>
          <a:prstGeom prst="rect">
            <a:avLst/>
          </a:prstGeom>
          <a:ln w="12700">
            <a:miter lim="400000"/>
          </a:ln>
        </p:spPr>
      </p:pic>
      <p:sp>
        <p:nvSpPr>
          <p:cNvPr id="1997" name="Google Shape;190;p20"/>
          <p:cNvSpPr txBox="1"/>
          <p:nvPr/>
        </p:nvSpPr>
        <p:spPr>
          <a:xfrm>
            <a:off x="3213394" y="1853693"/>
            <a:ext cx="1293214" cy="30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 &amp; A 게시판</a:t>
            </a:r>
          </a:p>
        </p:txBody>
      </p:sp>
      <p:graphicFrame>
        <p:nvGraphicFramePr>
          <p:cNvPr id="1998" name="Google Shape;191;p20"/>
          <p:cNvGraphicFramePr/>
          <p:nvPr/>
        </p:nvGraphicFramePr>
        <p:xfrm>
          <a:off x="2999100" y="2251087"/>
          <a:ext cx="2417625" cy="4957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17625"/>
              </a:tblGrid>
              <a:tr h="50800">
                <a:tc>
                  <a:txBody>
                    <a:bodyPr/>
                    <a:lstStyle/>
                    <a:p>
                      <a:pPr algn="l">
                        <a:defRPr b="1" sz="900"/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결제가 안됩니다 ㅠ</a:t>
                      </a:r>
                    </a:p>
                    <a:p>
                      <a:pPr algn="l">
                        <a:defRPr sz="800">
                          <a:solidFill>
                            <a:schemeClr val="accent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2020.01.14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점검은 언제 끝나나요?</a:t>
                      </a:r>
                      <a:endParaRPr sz="1400"/>
                    </a:p>
                    <a:p>
                      <a:pPr algn="l">
                        <a:defRPr sz="800">
                          <a:solidFill>
                            <a:schemeClr val="accent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2020.01.14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70425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22535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999" name="Google Shape;192;p20" descr="Google Shape;192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9101" y="2317045"/>
            <a:ext cx="234573" cy="234573"/>
          </a:xfrm>
          <a:prstGeom prst="rect">
            <a:avLst/>
          </a:prstGeom>
          <a:ln w="12700">
            <a:miter lim="400000"/>
          </a:ln>
        </p:spPr>
      </p:pic>
      <p:sp>
        <p:nvSpPr>
          <p:cNvPr id="2000" name="Google Shape;193;p20"/>
          <p:cNvSpPr txBox="1"/>
          <p:nvPr/>
        </p:nvSpPr>
        <p:spPr>
          <a:xfrm>
            <a:off x="3209784" y="2308337"/>
            <a:ext cx="1172038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900">
                <a:solidFill>
                  <a:srgbClr val="AEABA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검색어를 입력하세요</a:t>
            </a:r>
          </a:p>
        </p:txBody>
      </p:sp>
      <p:grpSp>
        <p:nvGrpSpPr>
          <p:cNvPr id="2003" name="Google Shape;194;p20"/>
          <p:cNvGrpSpPr/>
          <p:nvPr/>
        </p:nvGrpSpPr>
        <p:grpSpPr>
          <a:xfrm>
            <a:off x="4959927" y="2298574"/>
            <a:ext cx="456806" cy="222124"/>
            <a:chOff x="0" y="0"/>
            <a:chExt cx="456805" cy="222122"/>
          </a:xfrm>
        </p:grpSpPr>
        <p:sp>
          <p:nvSpPr>
            <p:cNvPr id="2001" name="직사각형"/>
            <p:cNvSpPr/>
            <p:nvPr/>
          </p:nvSpPr>
          <p:spPr>
            <a:xfrm>
              <a:off x="-1" y="0"/>
              <a:ext cx="456807" cy="22212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2" name="검색"/>
            <p:cNvSpPr txBox="1"/>
            <p:nvPr/>
          </p:nvSpPr>
          <p:spPr>
            <a:xfrm>
              <a:off x="45724" y="8211"/>
              <a:ext cx="365357" cy="205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검색</a:t>
              </a:r>
            </a:p>
          </p:txBody>
        </p:sp>
      </p:grpSp>
      <p:pic>
        <p:nvPicPr>
          <p:cNvPr id="2004" name="Google Shape;195;p20" descr="Google Shape;195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0694" y="3130008"/>
            <a:ext cx="222359" cy="1667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7" name="Google Shape;196;p20"/>
          <p:cNvGrpSpPr/>
          <p:nvPr/>
        </p:nvGrpSpPr>
        <p:grpSpPr>
          <a:xfrm>
            <a:off x="4876800" y="5848915"/>
            <a:ext cx="539931" cy="222124"/>
            <a:chOff x="0" y="0"/>
            <a:chExt cx="539930" cy="222122"/>
          </a:xfrm>
        </p:grpSpPr>
        <p:sp>
          <p:nvSpPr>
            <p:cNvPr id="2005" name="직사각형"/>
            <p:cNvSpPr/>
            <p:nvPr/>
          </p:nvSpPr>
          <p:spPr>
            <a:xfrm>
              <a:off x="0" y="0"/>
              <a:ext cx="539931" cy="22212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6" name="글쓰기"/>
            <p:cNvSpPr txBox="1"/>
            <p:nvPr/>
          </p:nvSpPr>
          <p:spPr>
            <a:xfrm>
              <a:off x="45724" y="8211"/>
              <a:ext cx="448483" cy="205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글쓰기</a:t>
              </a:r>
            </a:p>
          </p:txBody>
        </p:sp>
      </p:grpSp>
      <p:grpSp>
        <p:nvGrpSpPr>
          <p:cNvPr id="2010" name="Google Shape;197;p20"/>
          <p:cNvGrpSpPr/>
          <p:nvPr/>
        </p:nvGrpSpPr>
        <p:grpSpPr>
          <a:xfrm>
            <a:off x="5584199" y="2600300"/>
            <a:ext cx="326401" cy="370801"/>
            <a:chOff x="0" y="0"/>
            <a:chExt cx="326399" cy="370799"/>
          </a:xfrm>
        </p:grpSpPr>
        <p:sp>
          <p:nvSpPr>
            <p:cNvPr id="2008" name="직사각형"/>
            <p:cNvSpPr/>
            <p:nvPr/>
          </p:nvSpPr>
          <p:spPr>
            <a:xfrm>
              <a:off x="0" y="41100"/>
              <a:ext cx="326400" cy="2886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09" name="1"/>
            <p:cNvSpPr txBox="1"/>
            <p:nvPr/>
          </p:nvSpPr>
          <p:spPr>
            <a:xfrm>
              <a:off x="45724" y="0"/>
              <a:ext cx="234951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013" name="Google Shape;198;p20"/>
          <p:cNvGrpSpPr/>
          <p:nvPr/>
        </p:nvGrpSpPr>
        <p:grpSpPr>
          <a:xfrm>
            <a:off x="5541748" y="5774574"/>
            <a:ext cx="326401" cy="370801"/>
            <a:chOff x="0" y="0"/>
            <a:chExt cx="326399" cy="370799"/>
          </a:xfrm>
        </p:grpSpPr>
        <p:sp>
          <p:nvSpPr>
            <p:cNvPr id="2011" name="직사각형"/>
            <p:cNvSpPr/>
            <p:nvPr/>
          </p:nvSpPr>
          <p:spPr>
            <a:xfrm>
              <a:off x="0" y="41100"/>
              <a:ext cx="326400" cy="2886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12" name="2"/>
            <p:cNvSpPr txBox="1"/>
            <p:nvPr/>
          </p:nvSpPr>
          <p:spPr>
            <a:xfrm>
              <a:off x="45724" y="0"/>
              <a:ext cx="234951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91;p17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016" name="Google Shape;92;p17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SH – P – 020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FAQ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17" name="Google Shape;93;p17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18" name="Google Shape;94;p17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19" name="Google Shape;95;p17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2022" name="Google Shape;96;p17"/>
          <p:cNvGrpSpPr/>
          <p:nvPr/>
        </p:nvGrpSpPr>
        <p:grpSpPr>
          <a:xfrm>
            <a:off x="3445109" y="1403387"/>
            <a:ext cx="1362301" cy="584701"/>
            <a:chOff x="0" y="0"/>
            <a:chExt cx="1362299" cy="584700"/>
          </a:xfrm>
        </p:grpSpPr>
        <p:sp>
          <p:nvSpPr>
            <p:cNvPr id="2020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21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aphicFrame>
        <p:nvGraphicFramePr>
          <p:cNvPr id="2023" name="Google Shape;97;p17"/>
          <p:cNvGraphicFramePr/>
          <p:nvPr/>
        </p:nvGraphicFramePr>
        <p:xfrm>
          <a:off x="214014" y="2163149"/>
          <a:ext cx="7799701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49925"/>
                <a:gridCol w="1949925"/>
                <a:gridCol w="1949925"/>
                <a:gridCol w="1949925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여행지정보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메이트찾기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가이드 찾기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문의사항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026" name="Google Shape;98;p17"/>
          <p:cNvGrpSpPr/>
          <p:nvPr/>
        </p:nvGrpSpPr>
        <p:grpSpPr>
          <a:xfrm>
            <a:off x="8013727" y="3564950"/>
            <a:ext cx="324301" cy="370801"/>
            <a:chOff x="0" y="0"/>
            <a:chExt cx="324299" cy="370799"/>
          </a:xfrm>
        </p:grpSpPr>
        <p:sp>
          <p:nvSpPr>
            <p:cNvPr id="2024" name="직사각형"/>
            <p:cNvSpPr/>
            <p:nvPr/>
          </p:nvSpPr>
          <p:spPr>
            <a:xfrm>
              <a:off x="0" y="41100"/>
              <a:ext cx="324300" cy="2886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25" name="1"/>
            <p:cNvSpPr txBox="1"/>
            <p:nvPr/>
          </p:nvSpPr>
          <p:spPr>
            <a:xfrm>
              <a:off x="45724" y="0"/>
              <a:ext cx="232851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aphicFrame>
        <p:nvGraphicFramePr>
          <p:cNvPr id="2027" name="Google Shape;99;p17"/>
          <p:cNvGraphicFramePr/>
          <p:nvPr/>
        </p:nvGraphicFramePr>
        <p:xfrm>
          <a:off x="2194560" y="3091746"/>
          <a:ext cx="5819150" cy="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819150"/>
              </a:tblGrid>
              <a:tr h="50800">
                <a:tc>
                  <a:txBody>
                    <a:bodyPr/>
                    <a:lstStyle/>
                    <a:p>
                      <a:pPr algn="l">
                        <a:defRPr b="1" sz="1000"/>
                      </a:pPr>
                    </a:p>
                    <a:p>
                      <a:pPr algn="l">
                        <a:defRPr b="1" sz="1000"/>
                      </a:pPr>
                      <a:r>
                        <a:t>가입 및 탈퇴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Q. 외국인도 가입 및 이용이 가능한가요?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Q. 법인회원으로도 가입 할 수 있나요?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Q. 회원 탈퇴를 하고 싶어요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28" name="Google Shape;100;p17"/>
          <p:cNvSpPr txBox="1"/>
          <p:nvPr/>
        </p:nvSpPr>
        <p:spPr>
          <a:xfrm>
            <a:off x="2186443" y="2671665"/>
            <a:ext cx="553279" cy="33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FAQ</a:t>
            </a:r>
          </a:p>
        </p:txBody>
      </p:sp>
      <p:grpSp>
        <p:nvGrpSpPr>
          <p:cNvPr id="2031" name="Google Shape;101;p17"/>
          <p:cNvGrpSpPr/>
          <p:nvPr/>
        </p:nvGrpSpPr>
        <p:grpSpPr>
          <a:xfrm>
            <a:off x="5634444" y="2697319"/>
            <a:ext cx="1641418" cy="328290"/>
            <a:chOff x="0" y="0"/>
            <a:chExt cx="1641417" cy="328288"/>
          </a:xfrm>
        </p:grpSpPr>
        <p:sp>
          <p:nvSpPr>
            <p:cNvPr id="2029" name="직사각형"/>
            <p:cNvSpPr/>
            <p:nvPr/>
          </p:nvSpPr>
          <p:spPr>
            <a:xfrm>
              <a:off x="-1" y="0"/>
              <a:ext cx="1641419" cy="32828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chemeClr val="accent3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30" name="검색어를 입력해주세요"/>
            <p:cNvSpPr txBox="1"/>
            <p:nvPr/>
          </p:nvSpPr>
          <p:spPr>
            <a:xfrm>
              <a:off x="45724" y="37798"/>
              <a:ext cx="1549969" cy="252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solidFill>
                    <a:schemeClr val="accent3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검색어를 입력해주세요</a:t>
              </a:r>
            </a:p>
          </p:txBody>
        </p:sp>
      </p:grpSp>
      <p:grpSp>
        <p:nvGrpSpPr>
          <p:cNvPr id="2034" name="Google Shape;102;p17"/>
          <p:cNvGrpSpPr/>
          <p:nvPr/>
        </p:nvGrpSpPr>
        <p:grpSpPr>
          <a:xfrm>
            <a:off x="7376159" y="2697319"/>
            <a:ext cx="637556" cy="328290"/>
            <a:chOff x="0" y="0"/>
            <a:chExt cx="637554" cy="328288"/>
          </a:xfrm>
        </p:grpSpPr>
        <p:sp>
          <p:nvSpPr>
            <p:cNvPr id="2032" name="직사각형"/>
            <p:cNvSpPr/>
            <p:nvPr/>
          </p:nvSpPr>
          <p:spPr>
            <a:xfrm>
              <a:off x="0" y="0"/>
              <a:ext cx="637555" cy="32828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33" name="검색"/>
            <p:cNvSpPr txBox="1"/>
            <p:nvPr/>
          </p:nvSpPr>
          <p:spPr>
            <a:xfrm>
              <a:off x="45725" y="42244"/>
              <a:ext cx="546105" cy="24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0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검색</a:t>
              </a:r>
            </a:p>
          </p:txBody>
        </p:sp>
      </p:grpSp>
      <p:graphicFrame>
        <p:nvGraphicFramePr>
          <p:cNvPr id="2035" name="Google Shape;103;p17"/>
          <p:cNvGraphicFramePr/>
          <p:nvPr/>
        </p:nvGraphicFramePr>
        <p:xfrm>
          <a:off x="430025" y="2694000"/>
          <a:ext cx="1579501" cy="34477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79500"/>
              </a:tblGrid>
              <a:tr h="6407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500">
                          <a:solidFill>
                            <a:srgbClr val="FFFFFF"/>
                          </a:solidFill>
                        </a:rPr>
                        <a:t>고객센터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93567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500">
                          <a:solidFill>
                            <a:srgbClr val="0070C0"/>
                          </a:solidFill>
                        </a:rPr>
                        <a:t>FAQ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93567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Q&amp;A 게시판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93567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공지사항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036" name="Google Shape;104;p17" descr="Google Shape;104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8063" y="3650336"/>
            <a:ext cx="266738" cy="200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7" name="Google Shape;105;p17" descr="Google Shape;105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8063" y="3972314"/>
            <a:ext cx="266738" cy="200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8" name="Google Shape;106;p17" descr="Google Shape;106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8063" y="4308435"/>
            <a:ext cx="266738" cy="2000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39" name="Google Shape;107;p17"/>
          <p:cNvGraphicFramePr/>
          <p:nvPr/>
        </p:nvGraphicFramePr>
        <p:xfrm>
          <a:off x="2194560" y="4779502"/>
          <a:ext cx="5819150" cy="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819150"/>
              </a:tblGrid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0"/>
                        <a:t>결제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수단에는 어떤 것들이 있나요?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후에 취소할 수 있나요?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내역은 어디서 볼 수 있나요?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40" name="Google Shape;108;p17" descr="Google Shape;108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8746" y="5183944"/>
            <a:ext cx="266738" cy="200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1" name="Google Shape;109;p17" descr="Google Shape;109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8746" y="5505922"/>
            <a:ext cx="266738" cy="200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2" name="Google Shape;110;p17" descr="Google Shape;110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8746" y="5842044"/>
            <a:ext cx="266738" cy="2000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5" name="Google Shape;111;p17"/>
          <p:cNvGrpSpPr/>
          <p:nvPr/>
        </p:nvGrpSpPr>
        <p:grpSpPr>
          <a:xfrm>
            <a:off x="274420" y="3681254"/>
            <a:ext cx="261001" cy="370801"/>
            <a:chOff x="0" y="0"/>
            <a:chExt cx="261000" cy="370799"/>
          </a:xfrm>
        </p:grpSpPr>
        <p:sp>
          <p:nvSpPr>
            <p:cNvPr id="2043" name="직사각형"/>
            <p:cNvSpPr/>
            <p:nvPr/>
          </p:nvSpPr>
          <p:spPr>
            <a:xfrm>
              <a:off x="0" y="41100"/>
              <a:ext cx="261001" cy="2886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44" name="1"/>
            <p:cNvSpPr txBox="1"/>
            <p:nvPr/>
          </p:nvSpPr>
          <p:spPr>
            <a:xfrm>
              <a:off x="45724" y="0"/>
              <a:ext cx="1695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aphicFrame>
        <p:nvGraphicFramePr>
          <p:cNvPr id="2046" name="Google Shape;112;p17"/>
          <p:cNvGraphicFramePr/>
          <p:nvPr/>
        </p:nvGraphicFramePr>
        <p:xfrm>
          <a:off x="8486185" y="1289955"/>
          <a:ext cx="3491801" cy="23318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고객센터 카테고리</a:t>
                      </a:r>
                    </a:p>
                    <a:p>
                      <a:pPr indent="133350" algn="l">
                        <a:defRPr sz="1300"/>
                      </a:pPr>
                      <a:r>
                        <a:t>클릭시 글자색 변화 및 음영표시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054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화살표</a:t>
                      </a:r>
                    </a:p>
                    <a:p>
                      <a:pPr indent="133350" algn="l">
                        <a:defRPr sz="1300"/>
                      </a:pPr>
                      <a:r>
                        <a:t>클릭시 답변 내용이 동일 페이지, 질문 하단에 표시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" name="Google Shape;160;p18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SH – M – 020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FAQ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49" name="Google Shape;161;p18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50" name="Google Shape;162;p18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51" name="Google Shape;163;p18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sp>
        <p:nvSpPr>
          <p:cNvPr id="2052" name="Google Shape;164;p18"/>
          <p:cNvSpPr/>
          <p:nvPr/>
        </p:nvSpPr>
        <p:spPr>
          <a:xfrm>
            <a:off x="2926077" y="1766205"/>
            <a:ext cx="2573236" cy="4397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pic>
        <p:nvPicPr>
          <p:cNvPr id="2053" name="Google Shape;165;p18" descr="Google Shape;165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2983176" y="1908619"/>
            <a:ext cx="266738" cy="200054"/>
          </a:xfrm>
          <a:prstGeom prst="rect">
            <a:avLst/>
          </a:prstGeom>
          <a:ln w="12700">
            <a:miter lim="400000"/>
          </a:ln>
        </p:spPr>
      </p:pic>
      <p:sp>
        <p:nvSpPr>
          <p:cNvPr id="2054" name="Google Shape;166;p18"/>
          <p:cNvSpPr txBox="1"/>
          <p:nvPr/>
        </p:nvSpPr>
        <p:spPr>
          <a:xfrm>
            <a:off x="3213394" y="1853693"/>
            <a:ext cx="1293214" cy="288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FAQ</a:t>
            </a:r>
          </a:p>
        </p:txBody>
      </p:sp>
      <p:graphicFrame>
        <p:nvGraphicFramePr>
          <p:cNvPr id="2055" name="Google Shape;167;p18"/>
          <p:cNvGraphicFramePr/>
          <p:nvPr/>
        </p:nvGraphicFramePr>
        <p:xfrm>
          <a:off x="2981681" y="2251087"/>
          <a:ext cx="2482801" cy="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82800"/>
              </a:tblGrid>
              <a:tr h="50800">
                <a:tc>
                  <a:txBody>
                    <a:bodyPr/>
                    <a:lstStyle/>
                    <a:p>
                      <a:pPr algn="l">
                        <a:defRPr b="1" sz="900"/>
                      </a:pPr>
                    </a:p>
                    <a:p>
                      <a:pPr algn="l">
                        <a:defRPr b="1" sz="900"/>
                      </a:pPr>
                      <a:r>
                        <a:t>가입 및 탈퇴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Q. 외국인도 가입 및 이용이 가능한가요?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Q. 법인회원으로도 가입 할 수 있나요?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Q. 회원 탈퇴를 하고 싶어요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56" name="Google Shape;168;p18"/>
          <p:cNvGraphicFramePr/>
          <p:nvPr/>
        </p:nvGraphicFramePr>
        <p:xfrm>
          <a:off x="2957054" y="3865100"/>
          <a:ext cx="2507426" cy="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07425"/>
              </a:tblGrid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900"/>
                        <a:t>결제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수단에는 어떤 것들이 있나요?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후에 취소할 수 있나요?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내역은 어디서 볼 수 있나요?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57" name="Google Shape;169;p18"/>
          <p:cNvGraphicFramePr/>
          <p:nvPr/>
        </p:nvGraphicFramePr>
        <p:xfrm>
          <a:off x="2957053" y="5371455"/>
          <a:ext cx="2507426" cy="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07425"/>
              </a:tblGrid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900"/>
                        <a:t>여행메이트</a:t>
                      </a:r>
                    </a:p>
                  </a:txBody>
                  <a:tcPr marL="89175" marR="89175" marT="89175" marB="89175" anchor="t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 w="12700">
                      <a:solidFill>
                        <a:srgbClr val="BFBFB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Q. 여행메이트 서비스는 무엇인가요?</a:t>
                      </a:r>
                    </a:p>
                  </a:txBody>
                  <a:tcPr marL="89175" marR="89175" marT="89175" marB="89175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 w="12700">
                      <a:solidFill>
                        <a:srgbClr val="BFBFBF"/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58" name="Google Shape;170;p18" descr="Google Shape;170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9032" y="2785437"/>
            <a:ext cx="222359" cy="166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9" name="Google Shape;171;p18" descr="Google Shape;171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9032" y="3134444"/>
            <a:ext cx="222359" cy="166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0" name="Google Shape;172;p18" descr="Google Shape;172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9032" y="3418811"/>
            <a:ext cx="222359" cy="166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1" name="Google Shape;173;p18" descr="Google Shape;173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9032" y="4274697"/>
            <a:ext cx="222359" cy="166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2" name="Google Shape;174;p18" descr="Google Shape;174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9032" y="4617501"/>
            <a:ext cx="222359" cy="166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3" name="Google Shape;175;p18" descr="Google Shape;175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9032" y="4901820"/>
            <a:ext cx="222359" cy="166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4" name="Google Shape;176;p18" descr="Google Shape;176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9032" y="5772648"/>
            <a:ext cx="222359" cy="16677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65" name="Google Shape;177;p18"/>
          <p:cNvGraphicFramePr/>
          <p:nvPr/>
        </p:nvGraphicFramePr>
        <p:xfrm>
          <a:off x="8509686" y="1289960"/>
          <a:ext cx="3491801" cy="13264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화살표</a:t>
                      </a:r>
                    </a:p>
                    <a:p>
                      <a:pPr indent="133350" algn="l">
                        <a:defRPr sz="1300"/>
                      </a:pPr>
                      <a:r>
                        <a:t>클릭시 답변 내용이 동일 페이지, 질문 하단에 표시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068" name="Google Shape;178;p18"/>
          <p:cNvGrpSpPr/>
          <p:nvPr/>
        </p:nvGrpSpPr>
        <p:grpSpPr>
          <a:xfrm>
            <a:off x="5552475" y="2683424"/>
            <a:ext cx="318601" cy="370801"/>
            <a:chOff x="0" y="0"/>
            <a:chExt cx="318600" cy="370799"/>
          </a:xfrm>
        </p:grpSpPr>
        <p:sp>
          <p:nvSpPr>
            <p:cNvPr id="2066" name="직사각형"/>
            <p:cNvSpPr/>
            <p:nvPr/>
          </p:nvSpPr>
          <p:spPr>
            <a:xfrm>
              <a:off x="0" y="41100"/>
              <a:ext cx="318601" cy="28860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67" name="1"/>
            <p:cNvSpPr txBox="1"/>
            <p:nvPr/>
          </p:nvSpPr>
          <p:spPr>
            <a:xfrm>
              <a:off x="45724" y="0"/>
              <a:ext cx="2271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629;g7c68b47574_0_307"/>
          <p:cNvSpPr/>
          <p:nvPr/>
        </p:nvSpPr>
        <p:spPr>
          <a:xfrm>
            <a:off x="4174054" y="5718862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071" name="Google Shape;630;g7c68b47574_0_307"/>
          <p:cNvGraphicFramePr/>
          <p:nvPr/>
        </p:nvGraphicFramePr>
        <p:xfrm>
          <a:off x="131601" y="115758"/>
          <a:ext cx="3983476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HT – P – 021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관리자 로그인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관리자 1단계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2" name="Google Shape;631;g7c68b47574_0_307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3" name="Google Shape;632;g7c68b47574_0_307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74" name="Google Shape;633;g7c68b47574_0_307"/>
          <p:cNvSpPr/>
          <p:nvPr/>
        </p:nvSpPr>
        <p:spPr>
          <a:xfrm>
            <a:off x="131601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075" name="Google Shape;634;g7c68b47574_0_307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관리자 페이지를 통해 접속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관리자 ID 입력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500"/>
                        <a:t>관리자 비밀번호 입력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ID / 비밀번호 입력 후 로그인</a:t>
                      </a:r>
                    </a:p>
                    <a:p>
                      <a:pPr algn="l">
                        <a:defRPr sz="1500"/>
                      </a:pPr>
                      <a:r>
                        <a:t>관리자 페이지 호출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078" name="Google Shape;635;g7c68b47574_0_307"/>
          <p:cNvGrpSpPr/>
          <p:nvPr/>
        </p:nvGrpSpPr>
        <p:grpSpPr>
          <a:xfrm>
            <a:off x="6476796" y="1523180"/>
            <a:ext cx="1503301" cy="403801"/>
            <a:chOff x="0" y="0"/>
            <a:chExt cx="1503300" cy="403800"/>
          </a:xfrm>
        </p:grpSpPr>
        <p:sp>
          <p:nvSpPr>
            <p:cNvPr id="2076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77" name="로고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sp>
        <p:nvSpPr>
          <p:cNvPr id="2079" name="Google Shape;636;g7c68b47574_0_307"/>
          <p:cNvSpPr/>
          <p:nvPr/>
        </p:nvSpPr>
        <p:spPr>
          <a:xfrm>
            <a:off x="3805294" y="3215756"/>
            <a:ext cx="2231701" cy="410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b="1"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2082" name="Google Shape;637;g7c68b47574_0_307"/>
          <p:cNvGrpSpPr/>
          <p:nvPr/>
        </p:nvGrpSpPr>
        <p:grpSpPr>
          <a:xfrm>
            <a:off x="3649264" y="3243597"/>
            <a:ext cx="302701" cy="370801"/>
            <a:chOff x="0" y="0"/>
            <a:chExt cx="302700" cy="370799"/>
          </a:xfrm>
        </p:grpSpPr>
        <p:sp>
          <p:nvSpPr>
            <p:cNvPr id="208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81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083" name="Google Shape;638;g7c68b47574_0_307"/>
          <p:cNvSpPr/>
          <p:nvPr/>
        </p:nvSpPr>
        <p:spPr>
          <a:xfrm>
            <a:off x="3805294" y="3849287"/>
            <a:ext cx="2231701" cy="410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b="1"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2086" name="Google Shape;639;g7c68b47574_0_307"/>
          <p:cNvGrpSpPr/>
          <p:nvPr/>
        </p:nvGrpSpPr>
        <p:grpSpPr>
          <a:xfrm>
            <a:off x="3649278" y="3868941"/>
            <a:ext cx="302701" cy="370801"/>
            <a:chOff x="0" y="0"/>
            <a:chExt cx="302700" cy="370799"/>
          </a:xfrm>
        </p:grpSpPr>
        <p:sp>
          <p:nvSpPr>
            <p:cNvPr id="208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85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089" name="Google Shape;640;g7c68b47574_0_307"/>
          <p:cNvGrpSpPr/>
          <p:nvPr/>
        </p:nvGrpSpPr>
        <p:grpSpPr>
          <a:xfrm>
            <a:off x="2258599" y="3215773"/>
            <a:ext cx="1362901" cy="410101"/>
            <a:chOff x="0" y="0"/>
            <a:chExt cx="1362900" cy="410099"/>
          </a:xfrm>
        </p:grpSpPr>
        <p:sp>
          <p:nvSpPr>
            <p:cNvPr id="2087" name="직사각형"/>
            <p:cNvSpPr/>
            <p:nvPr/>
          </p:nvSpPr>
          <p:spPr>
            <a:xfrm>
              <a:off x="-1" y="0"/>
              <a:ext cx="1362902" cy="410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88" name="ID"/>
            <p:cNvSpPr txBox="1"/>
            <p:nvPr/>
          </p:nvSpPr>
          <p:spPr>
            <a:xfrm>
              <a:off x="45724" y="45050"/>
              <a:ext cx="1271452" cy="32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ID</a:t>
              </a:r>
            </a:p>
          </p:txBody>
        </p:sp>
      </p:grpSp>
      <p:grpSp>
        <p:nvGrpSpPr>
          <p:cNvPr id="2092" name="Google Shape;641;g7c68b47574_0_307"/>
          <p:cNvGrpSpPr/>
          <p:nvPr/>
        </p:nvGrpSpPr>
        <p:grpSpPr>
          <a:xfrm>
            <a:off x="2258399" y="3849304"/>
            <a:ext cx="1362901" cy="410101"/>
            <a:chOff x="0" y="0"/>
            <a:chExt cx="1362900" cy="410099"/>
          </a:xfrm>
        </p:grpSpPr>
        <p:sp>
          <p:nvSpPr>
            <p:cNvPr id="2090" name="직사각형"/>
            <p:cNvSpPr/>
            <p:nvPr/>
          </p:nvSpPr>
          <p:spPr>
            <a:xfrm>
              <a:off x="-1" y="0"/>
              <a:ext cx="1362902" cy="4101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91" name="PASSWORD"/>
            <p:cNvSpPr txBox="1"/>
            <p:nvPr/>
          </p:nvSpPr>
          <p:spPr>
            <a:xfrm>
              <a:off x="45724" y="45050"/>
              <a:ext cx="1271452" cy="32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PASSWORD</a:t>
              </a:r>
            </a:p>
          </p:txBody>
        </p:sp>
      </p:grpSp>
      <p:grpSp>
        <p:nvGrpSpPr>
          <p:cNvPr id="2095" name="Google Shape;642;g7c68b47574_0_307"/>
          <p:cNvGrpSpPr/>
          <p:nvPr/>
        </p:nvGrpSpPr>
        <p:grpSpPr>
          <a:xfrm>
            <a:off x="3396045" y="4765855"/>
            <a:ext cx="1503301" cy="403802"/>
            <a:chOff x="0" y="0"/>
            <a:chExt cx="1503300" cy="403800"/>
          </a:xfrm>
        </p:grpSpPr>
        <p:sp>
          <p:nvSpPr>
            <p:cNvPr id="2093" name="직사각형"/>
            <p:cNvSpPr/>
            <p:nvPr/>
          </p:nvSpPr>
          <p:spPr>
            <a:xfrm>
              <a:off x="-1" y="-1"/>
              <a:ext cx="1503302" cy="4038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94" name="로그인"/>
            <p:cNvSpPr txBox="1"/>
            <p:nvPr/>
          </p:nvSpPr>
          <p:spPr>
            <a:xfrm>
              <a:off x="45724" y="22849"/>
              <a:ext cx="1411852" cy="358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로그인</a:t>
              </a:r>
            </a:p>
          </p:txBody>
        </p:sp>
      </p:grpSp>
      <p:grpSp>
        <p:nvGrpSpPr>
          <p:cNvPr id="2098" name="Google Shape;643;g7c68b47574_0_307"/>
          <p:cNvGrpSpPr/>
          <p:nvPr/>
        </p:nvGrpSpPr>
        <p:grpSpPr>
          <a:xfrm>
            <a:off x="3240483" y="4782341"/>
            <a:ext cx="302701" cy="370801"/>
            <a:chOff x="0" y="0"/>
            <a:chExt cx="302700" cy="370799"/>
          </a:xfrm>
        </p:grpSpPr>
        <p:sp>
          <p:nvSpPr>
            <p:cNvPr id="2096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097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20;p21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2101" name="Google Shape;221;p21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SH – P – 022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통계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 웹 통계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02" name="Google Shape;222;p21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03" name="Google Shape;223;p21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04" name="Google Shape;224;p21"/>
          <p:cNvGraphicFramePr/>
          <p:nvPr/>
        </p:nvGraphicFramePr>
        <p:xfrm>
          <a:off x="8509686" y="1289960"/>
          <a:ext cx="3491801" cy="13264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>
                          <a:latin typeface="Malgun Gothic"/>
                          <a:ea typeface="Malgun Gothic"/>
                          <a:cs typeface="Malgun Gothic"/>
                          <a:sym typeface="Malgun Gothic"/>
                        </a:defRPr>
                      </a:pPr>
                      <a:r>
                        <a:t>  Google Analytics API 적용</a:t>
                      </a:r>
                    </a:p>
                    <a:p>
                      <a:pPr indent="133350" algn="l">
                        <a:defRPr sz="1300"/>
                      </a:pPr>
                      <a:r>
                        <a:t>: 인기 페이지, 페이지뷰 수, 유입경로, 일간 방문객 등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107" name="Google Shape;225;p21"/>
          <p:cNvGrpSpPr/>
          <p:nvPr/>
        </p:nvGrpSpPr>
        <p:grpSpPr>
          <a:xfrm>
            <a:off x="2312211" y="1546752"/>
            <a:ext cx="2428501" cy="330901"/>
            <a:chOff x="0" y="0"/>
            <a:chExt cx="2428500" cy="330900"/>
          </a:xfrm>
        </p:grpSpPr>
        <p:sp>
          <p:nvSpPr>
            <p:cNvPr id="2105" name="직사각형"/>
            <p:cNvSpPr/>
            <p:nvPr/>
          </p:nvSpPr>
          <p:spPr>
            <a:xfrm>
              <a:off x="-1" y="-1"/>
              <a:ext cx="2428502" cy="3309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106" name="Google Analytics"/>
            <p:cNvSpPr txBox="1"/>
            <p:nvPr/>
          </p:nvSpPr>
          <p:spPr>
            <a:xfrm>
              <a:off x="45724" y="5450"/>
              <a:ext cx="2337052" cy="32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Google Analytics</a:t>
              </a:r>
            </a:p>
          </p:txBody>
        </p:sp>
      </p:grpSp>
      <p:graphicFrame>
        <p:nvGraphicFramePr>
          <p:cNvPr id="2108" name="Google Shape;227;p21"/>
          <p:cNvGraphicFramePr/>
          <p:nvPr/>
        </p:nvGraphicFramePr>
        <p:xfrm>
          <a:off x="118108" y="1289945"/>
          <a:ext cx="2064325" cy="53499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64325"/>
              </a:tblGrid>
              <a:tr h="6235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로그인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웹 통계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게시판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여행 정보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일반 회원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가이드 회원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관리자 리스트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2109" name="Google Shape;228;p21" descr="Google Shape;228;p21"/>
          <p:cNvPicPr>
            <a:picLocks noChangeAspect="1"/>
          </p:cNvPicPr>
          <p:nvPr/>
        </p:nvPicPr>
        <p:blipFill>
          <a:blip r:embed="rId2">
            <a:extLst/>
          </a:blip>
          <a:srcRect l="0" t="49583" r="0" b="0"/>
          <a:stretch>
            <a:fillRect/>
          </a:stretch>
        </p:blipFill>
        <p:spPr>
          <a:xfrm>
            <a:off x="1812419" y="3555525"/>
            <a:ext cx="250437" cy="12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0" name="Google Shape;229;p21" descr="Google Shape;229;p21"/>
          <p:cNvPicPr>
            <a:picLocks noChangeAspect="1"/>
          </p:cNvPicPr>
          <p:nvPr/>
        </p:nvPicPr>
        <p:blipFill>
          <a:blip r:embed="rId2">
            <a:extLst/>
          </a:blip>
          <a:srcRect l="0" t="49583" r="0" b="0"/>
          <a:stretch>
            <a:fillRect/>
          </a:stretch>
        </p:blipFill>
        <p:spPr>
          <a:xfrm>
            <a:off x="1812419" y="4210668"/>
            <a:ext cx="250437" cy="12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1" name="Google Shape;230;p21" descr="Google Shape;230;p21"/>
          <p:cNvPicPr>
            <a:picLocks noChangeAspect="1"/>
          </p:cNvPicPr>
          <p:nvPr/>
        </p:nvPicPr>
        <p:blipFill>
          <a:blip r:embed="rId2">
            <a:extLst/>
          </a:blip>
          <a:srcRect l="0" t="49583" r="0" b="0"/>
          <a:stretch>
            <a:fillRect/>
          </a:stretch>
        </p:blipFill>
        <p:spPr>
          <a:xfrm>
            <a:off x="1812419" y="4879020"/>
            <a:ext cx="250437" cy="12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2" name="Google Shape;231;p21" descr="Google Shape;231;p21"/>
          <p:cNvPicPr>
            <a:picLocks noChangeAspect="1"/>
          </p:cNvPicPr>
          <p:nvPr/>
        </p:nvPicPr>
        <p:blipFill>
          <a:blip r:embed="rId2">
            <a:extLst/>
          </a:blip>
          <a:srcRect l="0" t="49583" r="0" b="0"/>
          <a:stretch>
            <a:fillRect/>
          </a:stretch>
        </p:blipFill>
        <p:spPr>
          <a:xfrm>
            <a:off x="1812419" y="5594677"/>
            <a:ext cx="250437" cy="12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3" name="Google Shape;232;p21" descr="Google Shape;232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0174" y="2285131"/>
            <a:ext cx="5636035" cy="3689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37;g6d93730c97_0_137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116" name="Google Shape;238;g6d93730c97_0_137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SH – P – 023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공지사항 관리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7" name="Google Shape;239;g6d93730c97_0_137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8" name="Google Shape;240;g6d93730c97_0_137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19" name="Google Shape;241;g6d93730c97_0_137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2120" name="Google Shape;242;g6d93730c97_0_137"/>
          <p:cNvGraphicFramePr/>
          <p:nvPr/>
        </p:nvGraphicFramePr>
        <p:xfrm>
          <a:off x="8509686" y="1289960"/>
          <a:ext cx="3491801" cy="233187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공지사항 제목</a:t>
                      </a:r>
                    </a:p>
                    <a:p>
                      <a:pPr indent="133350" algn="l">
                        <a:defRPr sz="1300"/>
                      </a:pPr>
                      <a:r>
                        <a:t>클릭시 편집창 팝업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054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게시글 위치 이동</a:t>
                      </a:r>
                    </a:p>
                    <a:p>
                      <a:pPr indent="133350" algn="l">
                        <a:defRPr sz="1300"/>
                      </a:pPr>
                      <a:r>
                        <a:t>화살표 클릭시 위로 가거나 아래로 이동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123" name="Google Shape;243;g6d93730c97_0_137"/>
          <p:cNvGrpSpPr/>
          <p:nvPr/>
        </p:nvGrpSpPr>
        <p:grpSpPr>
          <a:xfrm>
            <a:off x="2312211" y="1545533"/>
            <a:ext cx="2428501" cy="333340"/>
            <a:chOff x="0" y="0"/>
            <a:chExt cx="2428500" cy="333338"/>
          </a:xfrm>
        </p:grpSpPr>
        <p:sp>
          <p:nvSpPr>
            <p:cNvPr id="2121" name="직사각형"/>
            <p:cNvSpPr/>
            <p:nvPr/>
          </p:nvSpPr>
          <p:spPr>
            <a:xfrm>
              <a:off x="0" y="1219"/>
              <a:ext cx="2428501" cy="3309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122" name="공지사항 관리"/>
            <p:cNvSpPr txBox="1"/>
            <p:nvPr/>
          </p:nvSpPr>
          <p:spPr>
            <a:xfrm>
              <a:off x="45724" y="0"/>
              <a:ext cx="23370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공지사항 관리</a:t>
              </a:r>
            </a:p>
          </p:txBody>
        </p:sp>
      </p:grpSp>
      <p:graphicFrame>
        <p:nvGraphicFramePr>
          <p:cNvPr id="2124" name="Google Shape;244;g6d93730c97_0_137"/>
          <p:cNvGraphicFramePr/>
          <p:nvPr/>
        </p:nvGraphicFramePr>
        <p:xfrm>
          <a:off x="2312199" y="2216100"/>
          <a:ext cx="5706602" cy="42117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2850"/>
                <a:gridCol w="946325"/>
                <a:gridCol w="2209425"/>
                <a:gridCol w="852525"/>
                <a:gridCol w="948925"/>
                <a:gridCol w="366550"/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작성일시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제목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조회수</a:t>
                      </a: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2020-01-13</a:t>
                      </a:r>
                    </a:p>
                    <a:p>
                      <a:pPr algn="ctr">
                        <a:defRPr sz="1000"/>
                      </a:pPr>
                      <a:r>
                        <a:t>14:23:45</a:t>
                      </a: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u="sng"/>
                        <a:t>[점검완료] 0:00~2:00 점검완료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1253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2020-01-13</a:t>
                      </a:r>
                    </a:p>
                    <a:p>
                      <a:pPr algn="ctr">
                        <a:defRPr sz="1000"/>
                      </a:pPr>
                      <a:r>
                        <a:t>14:24:30</a:t>
                      </a: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u="sng"/>
                        <a:t>새로운 여행정보 &lt;오사카&gt;가 추가 되었습니다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35240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25" name="Google Shape;245;g6d93730c97_0_137"/>
          <p:cNvSpPr/>
          <p:nvPr/>
        </p:nvSpPr>
        <p:spPr>
          <a:xfrm>
            <a:off x="2430174" y="23484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26" name="Google Shape;246;g6d93730c97_0_137"/>
          <p:cNvSpPr/>
          <p:nvPr/>
        </p:nvSpPr>
        <p:spPr>
          <a:xfrm>
            <a:off x="2430174" y="27629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27" name="Google Shape;247;g6d93730c97_0_137"/>
          <p:cNvSpPr/>
          <p:nvPr/>
        </p:nvSpPr>
        <p:spPr>
          <a:xfrm>
            <a:off x="2430174" y="31308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28" name="Google Shape;248;g6d93730c97_0_137"/>
          <p:cNvSpPr/>
          <p:nvPr/>
        </p:nvSpPr>
        <p:spPr>
          <a:xfrm>
            <a:off x="2430174" y="34987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29" name="Google Shape;249;g6d93730c97_0_137"/>
          <p:cNvSpPr/>
          <p:nvPr/>
        </p:nvSpPr>
        <p:spPr>
          <a:xfrm>
            <a:off x="2430174" y="38666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0" name="Google Shape;250;g6d93730c97_0_137"/>
          <p:cNvSpPr/>
          <p:nvPr/>
        </p:nvSpPr>
        <p:spPr>
          <a:xfrm>
            <a:off x="2430174" y="42345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1" name="Google Shape;251;g6d93730c97_0_137"/>
          <p:cNvSpPr/>
          <p:nvPr/>
        </p:nvSpPr>
        <p:spPr>
          <a:xfrm>
            <a:off x="2430174" y="464894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2" name="Google Shape;252;g6d93730c97_0_137"/>
          <p:cNvSpPr/>
          <p:nvPr/>
        </p:nvSpPr>
        <p:spPr>
          <a:xfrm>
            <a:off x="2430174" y="501405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3" name="Google Shape;253;g6d93730c97_0_137"/>
          <p:cNvSpPr/>
          <p:nvPr/>
        </p:nvSpPr>
        <p:spPr>
          <a:xfrm>
            <a:off x="2430174" y="543127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4" name="Google Shape;254;g6d93730c97_0_137"/>
          <p:cNvSpPr/>
          <p:nvPr/>
        </p:nvSpPr>
        <p:spPr>
          <a:xfrm>
            <a:off x="2430174" y="579357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5" name="Google Shape;255;g6d93730c97_0_137"/>
          <p:cNvSpPr/>
          <p:nvPr/>
        </p:nvSpPr>
        <p:spPr>
          <a:xfrm>
            <a:off x="2430174" y="621360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6" name="Google Shape;256;g6d93730c97_0_137"/>
          <p:cNvSpPr/>
          <p:nvPr/>
        </p:nvSpPr>
        <p:spPr>
          <a:xfrm>
            <a:off x="6956673" y="1929751"/>
            <a:ext cx="1062001" cy="214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139" name="Google Shape;257;g6d93730c97_0_137"/>
          <p:cNvGrpSpPr/>
          <p:nvPr/>
        </p:nvGrpSpPr>
        <p:grpSpPr>
          <a:xfrm>
            <a:off x="5752822" y="1915251"/>
            <a:ext cx="1062001" cy="243801"/>
            <a:chOff x="0" y="0"/>
            <a:chExt cx="1062000" cy="243799"/>
          </a:xfrm>
        </p:grpSpPr>
        <p:sp>
          <p:nvSpPr>
            <p:cNvPr id="2137" name="직사각형"/>
            <p:cNvSpPr/>
            <p:nvPr/>
          </p:nvSpPr>
          <p:spPr>
            <a:xfrm>
              <a:off x="0" y="14499"/>
              <a:ext cx="10620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38" name="조회수높은순"/>
            <p:cNvSpPr txBox="1"/>
            <p:nvPr/>
          </p:nvSpPr>
          <p:spPr>
            <a:xfrm>
              <a:off x="45724" y="0"/>
              <a:ext cx="9705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조회수높은순</a:t>
              </a:r>
            </a:p>
          </p:txBody>
        </p:sp>
      </p:grpSp>
      <p:grpSp>
        <p:nvGrpSpPr>
          <p:cNvPr id="2142" name="Google Shape;258;g6d93730c97_0_137"/>
          <p:cNvGrpSpPr/>
          <p:nvPr/>
        </p:nvGrpSpPr>
        <p:grpSpPr>
          <a:xfrm>
            <a:off x="6956673" y="1915251"/>
            <a:ext cx="1062001" cy="243801"/>
            <a:chOff x="0" y="0"/>
            <a:chExt cx="1062000" cy="243799"/>
          </a:xfrm>
        </p:grpSpPr>
        <p:sp>
          <p:nvSpPr>
            <p:cNvPr id="2140" name="직사각형"/>
            <p:cNvSpPr/>
            <p:nvPr/>
          </p:nvSpPr>
          <p:spPr>
            <a:xfrm>
              <a:off x="0" y="14499"/>
              <a:ext cx="10620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41" name="10개씩보기"/>
            <p:cNvSpPr txBox="1"/>
            <p:nvPr/>
          </p:nvSpPr>
          <p:spPr>
            <a:xfrm>
              <a:off x="45724" y="0"/>
              <a:ext cx="9705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10개씩보기</a:t>
              </a:r>
            </a:p>
          </p:txBody>
        </p:sp>
      </p:grpSp>
      <p:sp>
        <p:nvSpPr>
          <p:cNvPr id="2143" name="Google Shape;259;g6d93730c97_0_137"/>
          <p:cNvSpPr/>
          <p:nvPr/>
        </p:nvSpPr>
        <p:spPr>
          <a:xfrm flipH="1" rot="10800000">
            <a:off x="6639280" y="1994437"/>
            <a:ext cx="138301" cy="98701"/>
          </a:xfrm>
          <a:prstGeom prst="triangle">
            <a:avLst/>
          </a:prstGeom>
          <a:solidFill>
            <a:srgbClr val="999999"/>
          </a:solidFill>
          <a:ln w="12700">
            <a:solidFill>
              <a:srgbClr val="999999"/>
            </a:solidFill>
            <a:miter lim="8000"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44" name="Google Shape;260;g6d93730c97_0_137"/>
          <p:cNvSpPr/>
          <p:nvPr/>
        </p:nvSpPr>
        <p:spPr>
          <a:xfrm flipH="1" rot="10800000">
            <a:off x="7806400" y="1994437"/>
            <a:ext cx="138301" cy="98701"/>
          </a:xfrm>
          <a:prstGeom prst="triangle">
            <a:avLst/>
          </a:prstGeom>
          <a:solidFill>
            <a:srgbClr val="999999"/>
          </a:solidFill>
          <a:ln w="12700">
            <a:solidFill>
              <a:srgbClr val="999999"/>
            </a:solidFill>
            <a:miter lim="8000"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145" name="Google Shape;261;g6d93730c97_0_137" descr="Google Shape;261;g6d93730c97_0_1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4199" y="1555500"/>
            <a:ext cx="302700" cy="3027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48" name="Google Shape;262;g6d93730c97_0_137"/>
          <p:cNvGrpSpPr/>
          <p:nvPr/>
        </p:nvGrpSpPr>
        <p:grpSpPr>
          <a:xfrm>
            <a:off x="2312198" y="1915250"/>
            <a:ext cx="588901" cy="243801"/>
            <a:chOff x="0" y="0"/>
            <a:chExt cx="588900" cy="243799"/>
          </a:xfrm>
        </p:grpSpPr>
        <p:sp>
          <p:nvSpPr>
            <p:cNvPr id="2146" name="직사각형"/>
            <p:cNvSpPr/>
            <p:nvPr/>
          </p:nvSpPr>
          <p:spPr>
            <a:xfrm>
              <a:off x="0" y="14499"/>
              <a:ext cx="5889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47" name="X 삭제"/>
            <p:cNvSpPr txBox="1"/>
            <p:nvPr/>
          </p:nvSpPr>
          <p:spPr>
            <a:xfrm>
              <a:off x="45724" y="0"/>
              <a:ext cx="4974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>
                <a:defRPr sz="1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X </a:t>
              </a:r>
              <a:r>
                <a:rPr>
                  <a:solidFill>
                    <a:srgbClr val="000000"/>
                  </a:solidFill>
                </a:rPr>
                <a:t>삭제</a:t>
              </a:r>
            </a:p>
          </p:txBody>
        </p:sp>
      </p:grpSp>
      <p:grpSp>
        <p:nvGrpSpPr>
          <p:cNvPr id="2151" name="Google Shape;263;g6d93730c97_0_137"/>
          <p:cNvGrpSpPr/>
          <p:nvPr/>
        </p:nvGrpSpPr>
        <p:grpSpPr>
          <a:xfrm>
            <a:off x="5556713" y="2608931"/>
            <a:ext cx="302701" cy="370801"/>
            <a:chOff x="0" y="0"/>
            <a:chExt cx="302700" cy="370799"/>
          </a:xfrm>
        </p:grpSpPr>
        <p:sp>
          <p:nvSpPr>
            <p:cNvPr id="2149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150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154" name="Google Shape;264;g6d93730c97_0_137"/>
          <p:cNvGrpSpPr/>
          <p:nvPr/>
        </p:nvGrpSpPr>
        <p:grpSpPr>
          <a:xfrm>
            <a:off x="7763663" y="2689389"/>
            <a:ext cx="138301" cy="241233"/>
            <a:chOff x="10697" y="0"/>
            <a:chExt cx="138300" cy="241232"/>
          </a:xfrm>
        </p:grpSpPr>
        <p:sp>
          <p:nvSpPr>
            <p:cNvPr id="2152" name="Google Shape;265;g6d93730c97_0_137"/>
            <p:cNvSpPr/>
            <p:nvPr/>
          </p:nvSpPr>
          <p:spPr>
            <a:xfrm flipH="1" rot="10800000">
              <a:off x="10697" y="142532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53" name="Google Shape;266;g6d93730c97_0_137"/>
            <p:cNvSpPr/>
            <p:nvPr/>
          </p:nvSpPr>
          <p:spPr>
            <a:xfrm>
              <a:off x="10697" y="0"/>
              <a:ext cx="138302" cy="98700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157" name="Google Shape;267;g6d93730c97_0_137"/>
          <p:cNvGrpSpPr/>
          <p:nvPr/>
        </p:nvGrpSpPr>
        <p:grpSpPr>
          <a:xfrm>
            <a:off x="7763663" y="3067992"/>
            <a:ext cx="138301" cy="241233"/>
            <a:chOff x="10697" y="0"/>
            <a:chExt cx="138300" cy="241232"/>
          </a:xfrm>
        </p:grpSpPr>
        <p:sp>
          <p:nvSpPr>
            <p:cNvPr id="2155" name="Google Shape;268;g6d93730c97_0_137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56" name="Google Shape;269;g6d93730c97_0_137"/>
            <p:cNvSpPr/>
            <p:nvPr/>
          </p:nvSpPr>
          <p:spPr>
            <a:xfrm>
              <a:off x="10697" y="0"/>
              <a:ext cx="138302" cy="98700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160" name="Google Shape;270;g6d93730c97_0_137"/>
          <p:cNvGrpSpPr/>
          <p:nvPr/>
        </p:nvGrpSpPr>
        <p:grpSpPr>
          <a:xfrm>
            <a:off x="7763663" y="3446595"/>
            <a:ext cx="138301" cy="241233"/>
            <a:chOff x="10697" y="0"/>
            <a:chExt cx="138300" cy="241232"/>
          </a:xfrm>
        </p:grpSpPr>
        <p:sp>
          <p:nvSpPr>
            <p:cNvPr id="2158" name="Google Shape;271;g6d93730c97_0_137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59" name="Google Shape;272;g6d93730c97_0_137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163" name="Google Shape;273;g6d93730c97_0_137"/>
          <p:cNvGrpSpPr/>
          <p:nvPr/>
        </p:nvGrpSpPr>
        <p:grpSpPr>
          <a:xfrm>
            <a:off x="7763663" y="3825197"/>
            <a:ext cx="138301" cy="241233"/>
            <a:chOff x="10697" y="0"/>
            <a:chExt cx="138300" cy="241232"/>
          </a:xfrm>
        </p:grpSpPr>
        <p:sp>
          <p:nvSpPr>
            <p:cNvPr id="2161" name="Google Shape;274;g6d93730c97_0_137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62" name="Google Shape;275;g6d93730c97_0_137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166" name="Google Shape;276;g6d93730c97_0_137"/>
          <p:cNvGrpSpPr/>
          <p:nvPr/>
        </p:nvGrpSpPr>
        <p:grpSpPr>
          <a:xfrm>
            <a:off x="7763663" y="4203801"/>
            <a:ext cx="138301" cy="241233"/>
            <a:chOff x="10697" y="0"/>
            <a:chExt cx="138300" cy="241232"/>
          </a:xfrm>
        </p:grpSpPr>
        <p:sp>
          <p:nvSpPr>
            <p:cNvPr id="2164" name="Google Shape;277;g6d93730c97_0_137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65" name="Google Shape;278;g6d93730c97_0_137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169" name="Google Shape;279;g6d93730c97_0_137"/>
          <p:cNvGrpSpPr/>
          <p:nvPr/>
        </p:nvGrpSpPr>
        <p:grpSpPr>
          <a:xfrm>
            <a:off x="7763663" y="4582404"/>
            <a:ext cx="138301" cy="241233"/>
            <a:chOff x="10697" y="0"/>
            <a:chExt cx="138300" cy="241232"/>
          </a:xfrm>
        </p:grpSpPr>
        <p:sp>
          <p:nvSpPr>
            <p:cNvPr id="2167" name="Google Shape;280;g6d93730c97_0_137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68" name="Google Shape;281;g6d93730c97_0_137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172" name="Google Shape;282;g6d93730c97_0_137"/>
          <p:cNvGrpSpPr/>
          <p:nvPr/>
        </p:nvGrpSpPr>
        <p:grpSpPr>
          <a:xfrm>
            <a:off x="7763663" y="4961006"/>
            <a:ext cx="138301" cy="241233"/>
            <a:chOff x="10697" y="0"/>
            <a:chExt cx="138300" cy="241232"/>
          </a:xfrm>
        </p:grpSpPr>
        <p:sp>
          <p:nvSpPr>
            <p:cNvPr id="2170" name="Google Shape;283;g6d93730c97_0_137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71" name="Google Shape;284;g6d93730c97_0_137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175" name="Google Shape;285;g6d93730c97_0_137"/>
          <p:cNvGrpSpPr/>
          <p:nvPr/>
        </p:nvGrpSpPr>
        <p:grpSpPr>
          <a:xfrm>
            <a:off x="7763663" y="5339608"/>
            <a:ext cx="138301" cy="241233"/>
            <a:chOff x="10697" y="0"/>
            <a:chExt cx="138300" cy="241232"/>
          </a:xfrm>
        </p:grpSpPr>
        <p:sp>
          <p:nvSpPr>
            <p:cNvPr id="2173" name="Google Shape;286;g6d93730c97_0_137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74" name="Google Shape;287;g6d93730c97_0_137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178" name="Google Shape;288;g6d93730c97_0_137"/>
          <p:cNvGrpSpPr/>
          <p:nvPr/>
        </p:nvGrpSpPr>
        <p:grpSpPr>
          <a:xfrm>
            <a:off x="7763663" y="5718211"/>
            <a:ext cx="138301" cy="241233"/>
            <a:chOff x="10697" y="0"/>
            <a:chExt cx="138300" cy="241232"/>
          </a:xfrm>
        </p:grpSpPr>
        <p:sp>
          <p:nvSpPr>
            <p:cNvPr id="2176" name="Google Shape;289;g6d93730c97_0_137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77" name="Google Shape;290;g6d93730c97_0_137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181" name="Google Shape;291;g6d93730c97_0_137"/>
          <p:cNvGrpSpPr/>
          <p:nvPr/>
        </p:nvGrpSpPr>
        <p:grpSpPr>
          <a:xfrm>
            <a:off x="7763663" y="6096815"/>
            <a:ext cx="138301" cy="241233"/>
            <a:chOff x="10697" y="0"/>
            <a:chExt cx="138300" cy="241232"/>
          </a:xfrm>
        </p:grpSpPr>
        <p:sp>
          <p:nvSpPr>
            <p:cNvPr id="2179" name="Google Shape;292;g6d93730c97_0_137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80" name="Google Shape;293;g6d93730c97_0_137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184" name="Google Shape;294;g6d93730c97_0_137"/>
          <p:cNvGrpSpPr/>
          <p:nvPr/>
        </p:nvGrpSpPr>
        <p:grpSpPr>
          <a:xfrm>
            <a:off x="7421488" y="2608931"/>
            <a:ext cx="302701" cy="370801"/>
            <a:chOff x="0" y="0"/>
            <a:chExt cx="302700" cy="370799"/>
          </a:xfrm>
        </p:grpSpPr>
        <p:sp>
          <p:nvSpPr>
            <p:cNvPr id="2182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183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187" name="Google Shape;295;g6d93730c97_0_137"/>
          <p:cNvGrpSpPr/>
          <p:nvPr/>
        </p:nvGrpSpPr>
        <p:grpSpPr>
          <a:xfrm>
            <a:off x="4615305" y="1915109"/>
            <a:ext cx="1062001" cy="243801"/>
            <a:chOff x="0" y="0"/>
            <a:chExt cx="1062000" cy="243799"/>
          </a:xfrm>
        </p:grpSpPr>
        <p:sp>
          <p:nvSpPr>
            <p:cNvPr id="2185" name="직사각형"/>
            <p:cNvSpPr/>
            <p:nvPr/>
          </p:nvSpPr>
          <p:spPr>
            <a:xfrm>
              <a:off x="0" y="14499"/>
              <a:ext cx="10620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86" name="최근날짜순"/>
            <p:cNvSpPr txBox="1"/>
            <p:nvPr/>
          </p:nvSpPr>
          <p:spPr>
            <a:xfrm>
              <a:off x="45724" y="0"/>
              <a:ext cx="9705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최근날짜순</a:t>
              </a:r>
            </a:p>
          </p:txBody>
        </p:sp>
      </p:grpSp>
      <p:sp>
        <p:nvSpPr>
          <p:cNvPr id="2188" name="Google Shape;296;g6d93730c97_0_137"/>
          <p:cNvSpPr/>
          <p:nvPr/>
        </p:nvSpPr>
        <p:spPr>
          <a:xfrm flipH="1" rot="10800000">
            <a:off x="5465031" y="1994294"/>
            <a:ext cx="138302" cy="98700"/>
          </a:xfrm>
          <a:prstGeom prst="triangle">
            <a:avLst/>
          </a:prstGeom>
          <a:solidFill>
            <a:srgbClr val="999999"/>
          </a:solidFill>
          <a:ln w="12700">
            <a:solidFill>
              <a:srgbClr val="999999"/>
            </a:solidFill>
            <a:miter lim="8000"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2189" name="Google Shape;297;g6d93730c97_0_137"/>
          <p:cNvGraphicFramePr/>
          <p:nvPr/>
        </p:nvGraphicFramePr>
        <p:xfrm>
          <a:off x="118108" y="1289945"/>
          <a:ext cx="2064325" cy="53499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64325"/>
              </a:tblGrid>
              <a:tr h="6235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로그인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웹 통계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20256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게시판 관리</a:t>
                      </a:r>
                    </a:p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lvl="8" marL="285750" indent="-285750" algn="l"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 &amp; A 게시판 관리</a:t>
                      </a:r>
                    </a:p>
                    <a:p>
                      <a:pPr lvl="8" indent="0"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lvl="8" marL="285750" indent="-285750" algn="l"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FAQ 관리</a:t>
                      </a:r>
                    </a:p>
                    <a:p>
                      <a:pPr lvl="8" indent="0"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lvl="8" marL="285750" indent="-285750" algn="l"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  <a:defRPr b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공지사항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여행 정보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일반 회원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2190" name="Google Shape;298;g6d93730c97_0_137" descr="Google Shape;298;g6d93730c97_0_137"/>
          <p:cNvPicPr>
            <a:picLocks noChangeAspect="1"/>
          </p:cNvPicPr>
          <p:nvPr/>
        </p:nvPicPr>
        <p:blipFill>
          <a:blip r:embed="rId3">
            <a:extLst/>
          </a:blip>
          <a:srcRect l="0" t="49583" r="0" b="0"/>
          <a:stretch>
            <a:fillRect/>
          </a:stretch>
        </p:blipFill>
        <p:spPr>
          <a:xfrm flipH="1" rot="10800000">
            <a:off x="1812419" y="3502257"/>
            <a:ext cx="250437" cy="12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1" name="Google Shape;299;g6d93730c97_0_137" descr="Google Shape;299;g6d93730c97_0_137"/>
          <p:cNvPicPr>
            <a:picLocks noChangeAspect="1"/>
          </p:cNvPicPr>
          <p:nvPr/>
        </p:nvPicPr>
        <p:blipFill>
          <a:blip r:embed="rId3">
            <a:extLst/>
          </a:blip>
          <a:srcRect l="0" t="49583" r="0" b="0"/>
          <a:stretch>
            <a:fillRect/>
          </a:stretch>
        </p:blipFill>
        <p:spPr>
          <a:xfrm>
            <a:off x="1812419" y="6278790"/>
            <a:ext cx="250437" cy="12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2" name="Google Shape;300;g6d93730c97_0_137" descr="Google Shape;300;g6d93730c97_0_137"/>
          <p:cNvPicPr>
            <a:picLocks noChangeAspect="1"/>
          </p:cNvPicPr>
          <p:nvPr/>
        </p:nvPicPr>
        <p:blipFill>
          <a:blip r:embed="rId3">
            <a:extLst/>
          </a:blip>
          <a:srcRect l="0" t="49583" r="0" b="0"/>
          <a:stretch>
            <a:fillRect/>
          </a:stretch>
        </p:blipFill>
        <p:spPr>
          <a:xfrm>
            <a:off x="1812419" y="5594677"/>
            <a:ext cx="250437" cy="126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내용 개체 틀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38275"/>
            <a:ext cx="12249150" cy="39814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" name="직사각형 3"/>
          <p:cNvGrpSpPr/>
          <p:nvPr/>
        </p:nvGrpSpPr>
        <p:grpSpPr>
          <a:xfrm>
            <a:off x="10276" y="3819428"/>
            <a:ext cx="667820" cy="231141"/>
            <a:chOff x="0" y="0"/>
            <a:chExt cx="667819" cy="231140"/>
          </a:xfrm>
        </p:grpSpPr>
        <p:sp>
          <p:nvSpPr>
            <p:cNvPr id="122" name="직사각형"/>
            <p:cNvSpPr/>
            <p:nvPr/>
          </p:nvSpPr>
          <p:spPr>
            <a:xfrm>
              <a:off x="0" y="12828"/>
              <a:ext cx="667820" cy="20548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900"/>
              </a:pPr>
            </a:p>
          </p:txBody>
        </p:sp>
        <p:sp>
          <p:nvSpPr>
            <p:cNvPr id="123" name="사용자"/>
            <p:cNvSpPr txBox="1"/>
            <p:nvPr/>
          </p:nvSpPr>
          <p:spPr>
            <a:xfrm>
              <a:off x="45719" y="0"/>
              <a:ext cx="576381" cy="231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900"/>
              </a:lvl1pPr>
            </a:lstStyle>
            <a:p>
              <a:pPr/>
              <a:r>
                <a:t>사용자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305;p2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195" name="Google Shape;306;p2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SH – P – 024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Q &amp; A </a:t>
                      </a:r>
                      <a:r>
                        <a:t>게시판 관리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96" name="Google Shape;307;p2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97" name="Google Shape;308;p2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98" name="Google Shape;309;p2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2199" name="Google Shape;310;p2"/>
          <p:cNvGraphicFramePr/>
          <p:nvPr/>
        </p:nvGraphicFramePr>
        <p:xfrm>
          <a:off x="8509686" y="1289960"/>
          <a:ext cx="3491801" cy="5349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체크박스/삭제 버튼</a:t>
                      </a:r>
                    </a:p>
                    <a:p>
                      <a:pPr indent="133350" algn="l">
                        <a:defRPr sz="1300"/>
                      </a:pPr>
                      <a:r>
                        <a:t>체크박스에 체크하여 삭제버튼 클릭시 삭제 팝업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054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Q&amp;A 문의글 제목</a:t>
                      </a:r>
                    </a:p>
                    <a:p>
                      <a:pPr indent="133350" algn="l">
                        <a:defRPr sz="1300"/>
                      </a:pPr>
                      <a:r>
                        <a:t>문의글 제목 표시, 클릭시 문의글 새창 열기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답변달기</a:t>
                      </a:r>
                    </a:p>
                    <a:p>
                      <a:pPr indent="133350" algn="l">
                        <a:defRPr sz="1300"/>
                      </a:pPr>
                      <a:r>
                        <a:t>클릭시 답변달수있는 창 표시</a:t>
                      </a:r>
                    </a:p>
                    <a:p>
                      <a:pPr indent="133350" algn="l">
                        <a:defRPr sz="1300"/>
                      </a:pPr>
                      <a:r>
                        <a:t>답변완료는 칸 전체 음영처리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작성자</a:t>
                      </a:r>
                    </a:p>
                    <a:p>
                      <a:pPr indent="133350" algn="l">
                        <a:defRPr sz="1300"/>
                      </a:pPr>
                      <a:r>
                        <a:t>클릭시 회원정보 새창 열기</a:t>
                      </a:r>
                      <a:endParaRPr b="1" sz="1500"/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220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엑셀 다운로드</a:t>
                      </a:r>
                    </a:p>
                    <a:p>
                      <a:pPr indent="133350" algn="l">
                        <a:defRPr sz="1300"/>
                      </a:pPr>
                      <a:r>
                        <a:t>전체 Q&amp;A 리스트 엑셀 다운로드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202" name="Google Shape;311;p2"/>
          <p:cNvGrpSpPr/>
          <p:nvPr/>
        </p:nvGrpSpPr>
        <p:grpSpPr>
          <a:xfrm>
            <a:off x="2312211" y="1545533"/>
            <a:ext cx="2428501" cy="333340"/>
            <a:chOff x="0" y="0"/>
            <a:chExt cx="2428500" cy="333338"/>
          </a:xfrm>
        </p:grpSpPr>
        <p:sp>
          <p:nvSpPr>
            <p:cNvPr id="2200" name="직사각형"/>
            <p:cNvSpPr/>
            <p:nvPr/>
          </p:nvSpPr>
          <p:spPr>
            <a:xfrm>
              <a:off x="0" y="1219"/>
              <a:ext cx="2428501" cy="3309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201" name="Q &amp; A 게시판 관리"/>
            <p:cNvSpPr txBox="1"/>
            <p:nvPr/>
          </p:nvSpPr>
          <p:spPr>
            <a:xfrm>
              <a:off x="45724" y="0"/>
              <a:ext cx="23370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Q &amp; A 게시판 관리</a:t>
              </a:r>
            </a:p>
          </p:txBody>
        </p:sp>
      </p:grpSp>
      <p:graphicFrame>
        <p:nvGraphicFramePr>
          <p:cNvPr id="2203" name="Google Shape;312;p2"/>
          <p:cNvGraphicFramePr/>
          <p:nvPr/>
        </p:nvGraphicFramePr>
        <p:xfrm>
          <a:off x="2312199" y="2216100"/>
          <a:ext cx="5706602" cy="42117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2850"/>
                <a:gridCol w="946325"/>
                <a:gridCol w="2209425"/>
                <a:gridCol w="852525"/>
                <a:gridCol w="665200"/>
                <a:gridCol w="650275"/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일시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제목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답변달기</a:t>
                      </a: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작성자</a:t>
                      </a: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조회수</a:t>
                      </a: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2020-01-13</a:t>
                      </a:r>
                    </a:p>
                    <a:p>
                      <a:pPr algn="ctr">
                        <a:defRPr sz="1000"/>
                      </a:pPr>
                      <a:r>
                        <a:t>14:23:45</a:t>
                      </a: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u="sng"/>
                        <a:t>결제가 안됩니다ㅠ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u="sng"/>
                        <a:t>답변달기</a:t>
                      </a: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u="sng"/>
                        <a:t>SH</a:t>
                      </a: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</a:t>
                      </a: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2020-01-13</a:t>
                      </a:r>
                    </a:p>
                    <a:p>
                      <a:pPr algn="ctr">
                        <a:defRPr sz="1000"/>
                      </a:pPr>
                      <a:r>
                        <a:t>14:24:30</a:t>
                      </a: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u="sng"/>
                        <a:t>점검은 언제끝나나요?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u="sng"/>
                        <a:t>답변완료</a:t>
                      </a: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u="sng"/>
                        <a:t>클레어</a:t>
                      </a: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30</a:t>
                      </a: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04" name="Google Shape;313;p2"/>
          <p:cNvSpPr/>
          <p:nvPr/>
        </p:nvSpPr>
        <p:spPr>
          <a:xfrm>
            <a:off x="2430174" y="23484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05" name="Google Shape;314;p2"/>
          <p:cNvSpPr/>
          <p:nvPr/>
        </p:nvSpPr>
        <p:spPr>
          <a:xfrm>
            <a:off x="2430174" y="27629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06" name="Google Shape;315;p2"/>
          <p:cNvSpPr/>
          <p:nvPr/>
        </p:nvSpPr>
        <p:spPr>
          <a:xfrm>
            <a:off x="2430174" y="31308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07" name="Google Shape;316;p2"/>
          <p:cNvSpPr/>
          <p:nvPr/>
        </p:nvSpPr>
        <p:spPr>
          <a:xfrm>
            <a:off x="2430174" y="34987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08" name="Google Shape;317;p2"/>
          <p:cNvSpPr/>
          <p:nvPr/>
        </p:nvSpPr>
        <p:spPr>
          <a:xfrm>
            <a:off x="2430174" y="38666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09" name="Google Shape;318;p2"/>
          <p:cNvSpPr/>
          <p:nvPr/>
        </p:nvSpPr>
        <p:spPr>
          <a:xfrm>
            <a:off x="2430174" y="42345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0" name="Google Shape;319;p2"/>
          <p:cNvSpPr/>
          <p:nvPr/>
        </p:nvSpPr>
        <p:spPr>
          <a:xfrm>
            <a:off x="2430174" y="464894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1" name="Google Shape;320;p2"/>
          <p:cNvSpPr/>
          <p:nvPr/>
        </p:nvSpPr>
        <p:spPr>
          <a:xfrm>
            <a:off x="2430174" y="501405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2" name="Google Shape;321;p2"/>
          <p:cNvSpPr/>
          <p:nvPr/>
        </p:nvSpPr>
        <p:spPr>
          <a:xfrm>
            <a:off x="2430174" y="543127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3" name="Google Shape;322;p2"/>
          <p:cNvSpPr/>
          <p:nvPr/>
        </p:nvSpPr>
        <p:spPr>
          <a:xfrm>
            <a:off x="2430174" y="579357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4" name="Google Shape;323;p2"/>
          <p:cNvSpPr/>
          <p:nvPr/>
        </p:nvSpPr>
        <p:spPr>
          <a:xfrm>
            <a:off x="2430174" y="621360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5" name="Google Shape;324;p2"/>
          <p:cNvSpPr/>
          <p:nvPr/>
        </p:nvSpPr>
        <p:spPr>
          <a:xfrm>
            <a:off x="6956673" y="1929751"/>
            <a:ext cx="1062001" cy="214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218" name="Google Shape;325;p2"/>
          <p:cNvGrpSpPr/>
          <p:nvPr/>
        </p:nvGrpSpPr>
        <p:grpSpPr>
          <a:xfrm>
            <a:off x="5752822" y="1915251"/>
            <a:ext cx="1062001" cy="243801"/>
            <a:chOff x="0" y="0"/>
            <a:chExt cx="1062000" cy="243799"/>
          </a:xfrm>
        </p:grpSpPr>
        <p:sp>
          <p:nvSpPr>
            <p:cNvPr id="2216" name="직사각형"/>
            <p:cNvSpPr/>
            <p:nvPr/>
          </p:nvSpPr>
          <p:spPr>
            <a:xfrm>
              <a:off x="0" y="14499"/>
              <a:ext cx="10620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17" name="최근날짜순"/>
            <p:cNvSpPr txBox="1"/>
            <p:nvPr/>
          </p:nvSpPr>
          <p:spPr>
            <a:xfrm>
              <a:off x="45724" y="0"/>
              <a:ext cx="9705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최근날짜순</a:t>
              </a:r>
            </a:p>
          </p:txBody>
        </p:sp>
      </p:grpSp>
      <p:grpSp>
        <p:nvGrpSpPr>
          <p:cNvPr id="2221" name="Google Shape;326;p2"/>
          <p:cNvGrpSpPr/>
          <p:nvPr/>
        </p:nvGrpSpPr>
        <p:grpSpPr>
          <a:xfrm>
            <a:off x="6956673" y="1915251"/>
            <a:ext cx="1062001" cy="243801"/>
            <a:chOff x="0" y="0"/>
            <a:chExt cx="1062000" cy="243799"/>
          </a:xfrm>
        </p:grpSpPr>
        <p:sp>
          <p:nvSpPr>
            <p:cNvPr id="2219" name="직사각형"/>
            <p:cNvSpPr/>
            <p:nvPr/>
          </p:nvSpPr>
          <p:spPr>
            <a:xfrm>
              <a:off x="0" y="14499"/>
              <a:ext cx="10620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20" name="10개씩보기"/>
            <p:cNvSpPr txBox="1"/>
            <p:nvPr/>
          </p:nvSpPr>
          <p:spPr>
            <a:xfrm>
              <a:off x="45724" y="0"/>
              <a:ext cx="9705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10개씩보기</a:t>
              </a:r>
            </a:p>
          </p:txBody>
        </p:sp>
      </p:grpSp>
      <p:sp>
        <p:nvSpPr>
          <p:cNvPr id="2222" name="Google Shape;327;p2"/>
          <p:cNvSpPr/>
          <p:nvPr/>
        </p:nvSpPr>
        <p:spPr>
          <a:xfrm flipH="1" rot="10800000">
            <a:off x="6602549" y="1994437"/>
            <a:ext cx="138301" cy="98701"/>
          </a:xfrm>
          <a:prstGeom prst="triangle">
            <a:avLst/>
          </a:prstGeom>
          <a:solidFill>
            <a:srgbClr val="999999"/>
          </a:solidFill>
          <a:ln w="12700">
            <a:solidFill>
              <a:srgbClr val="999999"/>
            </a:solidFill>
            <a:miter lim="8000"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23" name="Google Shape;328;p2"/>
          <p:cNvSpPr/>
          <p:nvPr/>
        </p:nvSpPr>
        <p:spPr>
          <a:xfrm flipH="1" rot="10800000">
            <a:off x="7806400" y="1994437"/>
            <a:ext cx="138301" cy="98701"/>
          </a:xfrm>
          <a:prstGeom prst="triangle">
            <a:avLst/>
          </a:prstGeom>
          <a:solidFill>
            <a:srgbClr val="999999"/>
          </a:solidFill>
          <a:ln w="12700">
            <a:solidFill>
              <a:srgbClr val="999999"/>
            </a:solidFill>
            <a:miter lim="8000"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226" name="Google Shape;329;p2"/>
          <p:cNvGrpSpPr/>
          <p:nvPr/>
        </p:nvGrpSpPr>
        <p:grpSpPr>
          <a:xfrm>
            <a:off x="4163538" y="2223919"/>
            <a:ext cx="302701" cy="370801"/>
            <a:chOff x="0" y="0"/>
            <a:chExt cx="302700" cy="370799"/>
          </a:xfrm>
        </p:grpSpPr>
        <p:sp>
          <p:nvSpPr>
            <p:cNvPr id="222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225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pic>
        <p:nvPicPr>
          <p:cNvPr id="2227" name="Google Shape;330;p2" descr="Google Shape;330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4199" y="1555500"/>
            <a:ext cx="302700" cy="3027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30" name="Google Shape;331;p2"/>
          <p:cNvGrpSpPr/>
          <p:nvPr/>
        </p:nvGrpSpPr>
        <p:grpSpPr>
          <a:xfrm>
            <a:off x="2312198" y="1915250"/>
            <a:ext cx="588901" cy="243801"/>
            <a:chOff x="0" y="0"/>
            <a:chExt cx="588900" cy="243799"/>
          </a:xfrm>
        </p:grpSpPr>
        <p:sp>
          <p:nvSpPr>
            <p:cNvPr id="2228" name="직사각형"/>
            <p:cNvSpPr/>
            <p:nvPr/>
          </p:nvSpPr>
          <p:spPr>
            <a:xfrm>
              <a:off x="0" y="14499"/>
              <a:ext cx="5889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29" name="X 삭제"/>
            <p:cNvSpPr txBox="1"/>
            <p:nvPr/>
          </p:nvSpPr>
          <p:spPr>
            <a:xfrm>
              <a:off x="45724" y="0"/>
              <a:ext cx="4974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>
                <a:defRPr sz="1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X </a:t>
              </a:r>
              <a:r>
                <a:rPr>
                  <a:solidFill>
                    <a:srgbClr val="000000"/>
                  </a:solidFill>
                </a:rPr>
                <a:t>삭제</a:t>
              </a:r>
            </a:p>
          </p:txBody>
        </p:sp>
      </p:grpSp>
      <p:grpSp>
        <p:nvGrpSpPr>
          <p:cNvPr id="2233" name="Google Shape;332;p2"/>
          <p:cNvGrpSpPr/>
          <p:nvPr/>
        </p:nvGrpSpPr>
        <p:grpSpPr>
          <a:xfrm>
            <a:off x="5623831" y="2235430"/>
            <a:ext cx="302701" cy="370801"/>
            <a:chOff x="0" y="0"/>
            <a:chExt cx="302700" cy="370799"/>
          </a:xfrm>
        </p:grpSpPr>
        <p:sp>
          <p:nvSpPr>
            <p:cNvPr id="2231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232" name="3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236" name="Google Shape;333;p2"/>
          <p:cNvGrpSpPr/>
          <p:nvPr/>
        </p:nvGrpSpPr>
        <p:grpSpPr>
          <a:xfrm>
            <a:off x="7368513" y="1510509"/>
            <a:ext cx="302701" cy="370801"/>
            <a:chOff x="0" y="0"/>
            <a:chExt cx="302700" cy="370799"/>
          </a:xfrm>
        </p:grpSpPr>
        <p:sp>
          <p:nvSpPr>
            <p:cNvPr id="2234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235" name="5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239" name="Google Shape;334;p2"/>
          <p:cNvGrpSpPr/>
          <p:nvPr/>
        </p:nvGrpSpPr>
        <p:grpSpPr>
          <a:xfrm>
            <a:off x="6592671" y="2490533"/>
            <a:ext cx="302701" cy="370801"/>
            <a:chOff x="0" y="0"/>
            <a:chExt cx="302700" cy="370799"/>
          </a:xfrm>
        </p:grpSpPr>
        <p:sp>
          <p:nvSpPr>
            <p:cNvPr id="2237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238" name="4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2242" name="Google Shape;335;p2"/>
          <p:cNvGrpSpPr/>
          <p:nvPr/>
        </p:nvGrpSpPr>
        <p:grpSpPr>
          <a:xfrm>
            <a:off x="3011614" y="1835096"/>
            <a:ext cx="302701" cy="370801"/>
            <a:chOff x="0" y="0"/>
            <a:chExt cx="302700" cy="370799"/>
          </a:xfrm>
        </p:grpSpPr>
        <p:sp>
          <p:nvSpPr>
            <p:cNvPr id="2240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241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245" name="Google Shape;336;p2"/>
          <p:cNvGrpSpPr/>
          <p:nvPr/>
        </p:nvGrpSpPr>
        <p:grpSpPr>
          <a:xfrm>
            <a:off x="4548973" y="1915251"/>
            <a:ext cx="1062001" cy="243801"/>
            <a:chOff x="0" y="0"/>
            <a:chExt cx="1062000" cy="243799"/>
          </a:xfrm>
        </p:grpSpPr>
        <p:sp>
          <p:nvSpPr>
            <p:cNvPr id="2243" name="직사각형"/>
            <p:cNvSpPr/>
            <p:nvPr/>
          </p:nvSpPr>
          <p:spPr>
            <a:xfrm>
              <a:off x="0" y="14499"/>
              <a:ext cx="10620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44" name="답변없는것만"/>
            <p:cNvSpPr txBox="1"/>
            <p:nvPr/>
          </p:nvSpPr>
          <p:spPr>
            <a:xfrm>
              <a:off x="45724" y="0"/>
              <a:ext cx="9705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답변없는것만</a:t>
              </a:r>
            </a:p>
          </p:txBody>
        </p:sp>
      </p:grpSp>
      <p:sp>
        <p:nvSpPr>
          <p:cNvPr id="2246" name="Google Shape;337;p2"/>
          <p:cNvSpPr/>
          <p:nvPr/>
        </p:nvSpPr>
        <p:spPr>
          <a:xfrm flipH="1" rot="10800000">
            <a:off x="5418435" y="1994437"/>
            <a:ext cx="138301" cy="98701"/>
          </a:xfrm>
          <a:prstGeom prst="triangle">
            <a:avLst/>
          </a:prstGeom>
          <a:solidFill>
            <a:srgbClr val="999999"/>
          </a:solidFill>
          <a:ln w="12700">
            <a:solidFill>
              <a:srgbClr val="999999"/>
            </a:solidFill>
            <a:miter lim="8000"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247" name="Google Shape;338;p2" descr="Google Shape;338;p2"/>
          <p:cNvPicPr>
            <a:picLocks noChangeAspect="1"/>
          </p:cNvPicPr>
          <p:nvPr/>
        </p:nvPicPr>
        <p:blipFill>
          <a:blip r:embed="rId3">
            <a:extLst/>
          </a:blip>
          <a:srcRect l="0" t="0" r="0" b="82144"/>
          <a:stretch>
            <a:fillRect/>
          </a:stretch>
        </p:blipFill>
        <p:spPr>
          <a:xfrm>
            <a:off x="4740712" y="396439"/>
            <a:ext cx="677724" cy="121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8" name="Google Shape;339;p2" descr="Google Shape;339;p2"/>
          <p:cNvPicPr>
            <a:picLocks noChangeAspect="1"/>
          </p:cNvPicPr>
          <p:nvPr/>
        </p:nvPicPr>
        <p:blipFill>
          <a:blip r:embed="rId3">
            <a:extLst/>
          </a:blip>
          <a:srcRect l="100000" t="17856" r="0" b="59787"/>
          <a:stretch>
            <a:fillRect/>
          </a:stretch>
        </p:blipFill>
        <p:spPr>
          <a:xfrm>
            <a:off x="5418435" y="517453"/>
            <a:ext cx="1" cy="15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9" name="Google Shape;340;p2" descr="Google Shape;340;p2"/>
          <p:cNvPicPr>
            <a:picLocks noChangeAspect="1"/>
          </p:cNvPicPr>
          <p:nvPr/>
        </p:nvPicPr>
        <p:blipFill>
          <a:blip r:embed="rId3">
            <a:extLst/>
          </a:blip>
          <a:srcRect l="0" t="0" r="0" b="82144"/>
          <a:stretch>
            <a:fillRect/>
          </a:stretch>
        </p:blipFill>
        <p:spPr>
          <a:xfrm>
            <a:off x="4682709" y="593709"/>
            <a:ext cx="677724" cy="12101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250" name="Google Shape;341;p2"/>
          <p:cNvGraphicFramePr/>
          <p:nvPr/>
        </p:nvGraphicFramePr>
        <p:xfrm>
          <a:off x="118108" y="1289945"/>
          <a:ext cx="2064325" cy="53499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64325"/>
              </a:tblGrid>
              <a:tr h="6235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로그인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웹 통계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20256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게시판 관리</a:t>
                      </a:r>
                    </a:p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lvl="8" marL="285750" indent="-285750" algn="l"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  <a:defRPr b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 &amp; A 게시판 관리</a:t>
                      </a:r>
                    </a:p>
                    <a:p>
                      <a:pPr lvl="8" indent="0"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lvl="8" marL="285750" indent="-285750" algn="l"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FAQ 관리</a:t>
                      </a:r>
                    </a:p>
                    <a:p>
                      <a:pPr lvl="8" indent="0"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lvl="8" marL="285750" indent="-285750" algn="l"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공지사항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여행 정보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일반 회원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2251" name="Google Shape;342;p2" descr="Google Shape;342;p2"/>
          <p:cNvPicPr>
            <a:picLocks noChangeAspect="1"/>
          </p:cNvPicPr>
          <p:nvPr/>
        </p:nvPicPr>
        <p:blipFill>
          <a:blip r:embed="rId4">
            <a:extLst/>
          </a:blip>
          <a:srcRect l="0" t="49583" r="0" b="0"/>
          <a:stretch>
            <a:fillRect/>
          </a:stretch>
        </p:blipFill>
        <p:spPr>
          <a:xfrm flipH="1" rot="10800000">
            <a:off x="1812419" y="3502257"/>
            <a:ext cx="250437" cy="12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2" name="Google Shape;343;p2" descr="Google Shape;343;p2"/>
          <p:cNvPicPr>
            <a:picLocks noChangeAspect="1"/>
          </p:cNvPicPr>
          <p:nvPr/>
        </p:nvPicPr>
        <p:blipFill>
          <a:blip r:embed="rId4">
            <a:extLst/>
          </a:blip>
          <a:srcRect l="0" t="49583" r="0" b="0"/>
          <a:stretch>
            <a:fillRect/>
          </a:stretch>
        </p:blipFill>
        <p:spPr>
          <a:xfrm>
            <a:off x="1812419" y="6278790"/>
            <a:ext cx="250437" cy="12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3" name="Google Shape;344;p2" descr="Google Shape;344;p2"/>
          <p:cNvPicPr>
            <a:picLocks noChangeAspect="1"/>
          </p:cNvPicPr>
          <p:nvPr/>
        </p:nvPicPr>
        <p:blipFill>
          <a:blip r:embed="rId4">
            <a:extLst/>
          </a:blip>
          <a:srcRect l="0" t="49583" r="0" b="0"/>
          <a:stretch>
            <a:fillRect/>
          </a:stretch>
        </p:blipFill>
        <p:spPr>
          <a:xfrm>
            <a:off x="1812419" y="5594677"/>
            <a:ext cx="250437" cy="126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349;g6d93730c97_0_26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256" name="Google Shape;350;g6d93730c97_0_26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SH – P – 025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FAQ </a:t>
                      </a:r>
                      <a:r>
                        <a:t>관리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57" name="Google Shape;351;g6d93730c97_0_26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58" name="Google Shape;352;g6d93730c97_0_26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59" name="Google Shape;353;g6d93730c97_0_26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aphicFrame>
        <p:nvGraphicFramePr>
          <p:cNvPr id="2260" name="Google Shape;354;g6d93730c97_0_26"/>
          <p:cNvGraphicFramePr/>
          <p:nvPr/>
        </p:nvGraphicFramePr>
        <p:xfrm>
          <a:off x="8509686" y="1289960"/>
          <a:ext cx="3491801" cy="233187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FAQ 제목</a:t>
                      </a:r>
                    </a:p>
                    <a:p>
                      <a:pPr indent="133350" algn="l">
                        <a:defRPr sz="1300"/>
                      </a:pPr>
                      <a:r>
                        <a:t>클릭시 편집창 팝업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0542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게시글 위치 이동</a:t>
                      </a:r>
                    </a:p>
                    <a:p>
                      <a:pPr indent="133350" algn="l">
                        <a:defRPr sz="1300"/>
                      </a:pPr>
                      <a:r>
                        <a:t>화살표 클릭시 위로 가거나 아래로 이동, 전체/세부카테고리에서 각각 다른 순서를 부여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263" name="Google Shape;355;g6d93730c97_0_26"/>
          <p:cNvGrpSpPr/>
          <p:nvPr/>
        </p:nvGrpSpPr>
        <p:grpSpPr>
          <a:xfrm>
            <a:off x="2312211" y="1545533"/>
            <a:ext cx="2428501" cy="333340"/>
            <a:chOff x="0" y="0"/>
            <a:chExt cx="2428500" cy="333338"/>
          </a:xfrm>
        </p:grpSpPr>
        <p:sp>
          <p:nvSpPr>
            <p:cNvPr id="2261" name="직사각형"/>
            <p:cNvSpPr/>
            <p:nvPr/>
          </p:nvSpPr>
          <p:spPr>
            <a:xfrm>
              <a:off x="0" y="1219"/>
              <a:ext cx="2428501" cy="3309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262" name="FAQ 관리"/>
            <p:cNvSpPr txBox="1"/>
            <p:nvPr/>
          </p:nvSpPr>
          <p:spPr>
            <a:xfrm>
              <a:off x="45724" y="0"/>
              <a:ext cx="2337052" cy="333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b="1"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FAQ 관리</a:t>
              </a:r>
            </a:p>
          </p:txBody>
        </p:sp>
      </p:grpSp>
      <p:graphicFrame>
        <p:nvGraphicFramePr>
          <p:cNvPr id="2264" name="Google Shape;356;g6d93730c97_0_26"/>
          <p:cNvGraphicFramePr/>
          <p:nvPr/>
        </p:nvGraphicFramePr>
        <p:xfrm>
          <a:off x="2312199" y="2216100"/>
          <a:ext cx="5706602" cy="42117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2850"/>
                <a:gridCol w="946325"/>
                <a:gridCol w="2209425"/>
                <a:gridCol w="852525"/>
                <a:gridCol w="948925"/>
                <a:gridCol w="366550"/>
              </a:tblGrid>
              <a:tr h="3962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카테고리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제목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200"/>
                        <a:t>조회수</a:t>
                      </a: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EFEFE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결제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u="sng"/>
                        <a:t>결제수단에는 무엇이 있나요?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150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가이드매칭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u="sng"/>
                        <a:t>가이드가 되려면 어떻게 해야 하나요?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200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550"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36000" marR="36000" marT="36000" marB="36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000"/>
                      </a:pP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</a:p>
                  </a:txBody>
                  <a:tcPr marL="90000" marR="90000" marT="90000" marB="90000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65" name="Google Shape;357;g6d93730c97_0_26"/>
          <p:cNvSpPr/>
          <p:nvPr/>
        </p:nvSpPr>
        <p:spPr>
          <a:xfrm>
            <a:off x="2430174" y="2348496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66" name="Google Shape;358;g6d93730c97_0_26"/>
          <p:cNvSpPr/>
          <p:nvPr/>
        </p:nvSpPr>
        <p:spPr>
          <a:xfrm>
            <a:off x="2430174" y="27629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67" name="Google Shape;359;g6d93730c97_0_26"/>
          <p:cNvSpPr/>
          <p:nvPr/>
        </p:nvSpPr>
        <p:spPr>
          <a:xfrm>
            <a:off x="2430174" y="31308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68" name="Google Shape;360;g6d93730c97_0_26"/>
          <p:cNvSpPr/>
          <p:nvPr/>
        </p:nvSpPr>
        <p:spPr>
          <a:xfrm>
            <a:off x="2430174" y="34987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69" name="Google Shape;361;g6d93730c97_0_26"/>
          <p:cNvSpPr/>
          <p:nvPr/>
        </p:nvSpPr>
        <p:spPr>
          <a:xfrm>
            <a:off x="2430174" y="38666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0" name="Google Shape;362;g6d93730c97_0_26"/>
          <p:cNvSpPr/>
          <p:nvPr/>
        </p:nvSpPr>
        <p:spPr>
          <a:xfrm>
            <a:off x="2430174" y="4234522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1" name="Google Shape;363;g6d93730c97_0_26"/>
          <p:cNvSpPr/>
          <p:nvPr/>
        </p:nvSpPr>
        <p:spPr>
          <a:xfrm>
            <a:off x="2430174" y="4648949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2" name="Google Shape;364;g6d93730c97_0_26"/>
          <p:cNvSpPr/>
          <p:nvPr/>
        </p:nvSpPr>
        <p:spPr>
          <a:xfrm>
            <a:off x="2430174" y="501405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3" name="Google Shape;365;g6d93730c97_0_26"/>
          <p:cNvSpPr/>
          <p:nvPr/>
        </p:nvSpPr>
        <p:spPr>
          <a:xfrm>
            <a:off x="2430174" y="543127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4" name="Google Shape;366;g6d93730c97_0_26"/>
          <p:cNvSpPr/>
          <p:nvPr/>
        </p:nvSpPr>
        <p:spPr>
          <a:xfrm>
            <a:off x="2430174" y="5793575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5" name="Google Shape;367;g6d93730c97_0_26"/>
          <p:cNvSpPr/>
          <p:nvPr/>
        </p:nvSpPr>
        <p:spPr>
          <a:xfrm>
            <a:off x="2430174" y="6213600"/>
            <a:ext cx="138301" cy="167701"/>
          </a:xfrm>
          <a:prstGeom prst="rect">
            <a:avLst/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6" name="Google Shape;368;g6d93730c97_0_26"/>
          <p:cNvSpPr/>
          <p:nvPr/>
        </p:nvSpPr>
        <p:spPr>
          <a:xfrm>
            <a:off x="6956673" y="1929751"/>
            <a:ext cx="1062001" cy="214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279" name="Google Shape;369;g6d93730c97_0_26"/>
          <p:cNvGrpSpPr/>
          <p:nvPr/>
        </p:nvGrpSpPr>
        <p:grpSpPr>
          <a:xfrm>
            <a:off x="5752822" y="1915251"/>
            <a:ext cx="1062001" cy="243801"/>
            <a:chOff x="0" y="0"/>
            <a:chExt cx="1062000" cy="243799"/>
          </a:xfrm>
        </p:grpSpPr>
        <p:sp>
          <p:nvSpPr>
            <p:cNvPr id="2277" name="직사각형"/>
            <p:cNvSpPr/>
            <p:nvPr/>
          </p:nvSpPr>
          <p:spPr>
            <a:xfrm>
              <a:off x="0" y="14499"/>
              <a:ext cx="10620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78" name="조회수높은순"/>
            <p:cNvSpPr txBox="1"/>
            <p:nvPr/>
          </p:nvSpPr>
          <p:spPr>
            <a:xfrm>
              <a:off x="45724" y="0"/>
              <a:ext cx="9705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조회수높은순</a:t>
              </a:r>
            </a:p>
          </p:txBody>
        </p:sp>
      </p:grpSp>
      <p:grpSp>
        <p:nvGrpSpPr>
          <p:cNvPr id="2282" name="Google Shape;370;g6d93730c97_0_26"/>
          <p:cNvGrpSpPr/>
          <p:nvPr/>
        </p:nvGrpSpPr>
        <p:grpSpPr>
          <a:xfrm>
            <a:off x="6956673" y="1915251"/>
            <a:ext cx="1062001" cy="243801"/>
            <a:chOff x="0" y="0"/>
            <a:chExt cx="1062000" cy="243799"/>
          </a:xfrm>
        </p:grpSpPr>
        <p:sp>
          <p:nvSpPr>
            <p:cNvPr id="2280" name="직사각형"/>
            <p:cNvSpPr/>
            <p:nvPr/>
          </p:nvSpPr>
          <p:spPr>
            <a:xfrm>
              <a:off x="0" y="14499"/>
              <a:ext cx="10620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81" name="10개씩보기"/>
            <p:cNvSpPr txBox="1"/>
            <p:nvPr/>
          </p:nvSpPr>
          <p:spPr>
            <a:xfrm>
              <a:off x="45724" y="0"/>
              <a:ext cx="9705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10개씩보기</a:t>
              </a:r>
            </a:p>
          </p:txBody>
        </p:sp>
      </p:grpSp>
      <p:sp>
        <p:nvSpPr>
          <p:cNvPr id="2283" name="Google Shape;371;g6d93730c97_0_26"/>
          <p:cNvSpPr/>
          <p:nvPr/>
        </p:nvSpPr>
        <p:spPr>
          <a:xfrm flipH="1" rot="10800000">
            <a:off x="6639280" y="1994437"/>
            <a:ext cx="138301" cy="98701"/>
          </a:xfrm>
          <a:prstGeom prst="triangle">
            <a:avLst/>
          </a:prstGeom>
          <a:solidFill>
            <a:srgbClr val="999999"/>
          </a:solidFill>
          <a:ln w="12700">
            <a:solidFill>
              <a:srgbClr val="999999"/>
            </a:solidFill>
            <a:miter lim="8000"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84" name="Google Shape;372;g6d93730c97_0_26"/>
          <p:cNvSpPr/>
          <p:nvPr/>
        </p:nvSpPr>
        <p:spPr>
          <a:xfrm flipH="1" rot="10800000">
            <a:off x="7806400" y="1994437"/>
            <a:ext cx="138301" cy="98701"/>
          </a:xfrm>
          <a:prstGeom prst="triangle">
            <a:avLst/>
          </a:prstGeom>
          <a:solidFill>
            <a:srgbClr val="999999"/>
          </a:solidFill>
          <a:ln w="12700">
            <a:solidFill>
              <a:srgbClr val="999999"/>
            </a:solidFill>
            <a:miter lim="8000"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285" name="Google Shape;373;g6d93730c97_0_26" descr="Google Shape;373;g6d93730c97_0_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4199" y="1555500"/>
            <a:ext cx="302700" cy="3027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8" name="Google Shape;374;g6d93730c97_0_26"/>
          <p:cNvGrpSpPr/>
          <p:nvPr/>
        </p:nvGrpSpPr>
        <p:grpSpPr>
          <a:xfrm>
            <a:off x="2312198" y="1915250"/>
            <a:ext cx="588901" cy="243801"/>
            <a:chOff x="0" y="0"/>
            <a:chExt cx="588900" cy="243799"/>
          </a:xfrm>
        </p:grpSpPr>
        <p:sp>
          <p:nvSpPr>
            <p:cNvPr id="2286" name="직사각형"/>
            <p:cNvSpPr/>
            <p:nvPr/>
          </p:nvSpPr>
          <p:spPr>
            <a:xfrm>
              <a:off x="0" y="14499"/>
              <a:ext cx="5889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87" name="X 삭제"/>
            <p:cNvSpPr txBox="1"/>
            <p:nvPr/>
          </p:nvSpPr>
          <p:spPr>
            <a:xfrm>
              <a:off x="45724" y="0"/>
              <a:ext cx="4974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>
                <a:defRPr sz="1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X </a:t>
              </a:r>
              <a:r>
                <a:rPr>
                  <a:solidFill>
                    <a:srgbClr val="000000"/>
                  </a:solidFill>
                </a:rPr>
                <a:t>삭제</a:t>
              </a:r>
            </a:p>
          </p:txBody>
        </p:sp>
      </p:grpSp>
      <p:grpSp>
        <p:nvGrpSpPr>
          <p:cNvPr id="2291" name="Google Shape;375;g6d93730c97_0_26"/>
          <p:cNvGrpSpPr/>
          <p:nvPr/>
        </p:nvGrpSpPr>
        <p:grpSpPr>
          <a:xfrm>
            <a:off x="5556713" y="2608931"/>
            <a:ext cx="302701" cy="370801"/>
            <a:chOff x="0" y="0"/>
            <a:chExt cx="302700" cy="370799"/>
          </a:xfrm>
        </p:grpSpPr>
        <p:sp>
          <p:nvSpPr>
            <p:cNvPr id="2289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290" name="1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294" name="Google Shape;376;g6d93730c97_0_26"/>
          <p:cNvGrpSpPr/>
          <p:nvPr/>
        </p:nvGrpSpPr>
        <p:grpSpPr>
          <a:xfrm>
            <a:off x="4548973" y="1915251"/>
            <a:ext cx="1062001" cy="243801"/>
            <a:chOff x="0" y="0"/>
            <a:chExt cx="1062000" cy="243799"/>
          </a:xfrm>
        </p:grpSpPr>
        <p:sp>
          <p:nvSpPr>
            <p:cNvPr id="2292" name="직사각형"/>
            <p:cNvSpPr/>
            <p:nvPr/>
          </p:nvSpPr>
          <p:spPr>
            <a:xfrm>
              <a:off x="0" y="14499"/>
              <a:ext cx="1062001" cy="21480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93" name="전체"/>
            <p:cNvSpPr txBox="1"/>
            <p:nvPr/>
          </p:nvSpPr>
          <p:spPr>
            <a:xfrm>
              <a:off x="45724" y="0"/>
              <a:ext cx="970552" cy="243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전체</a:t>
              </a:r>
            </a:p>
          </p:txBody>
        </p:sp>
      </p:grpSp>
      <p:sp>
        <p:nvSpPr>
          <p:cNvPr id="2295" name="Google Shape;377;g6d93730c97_0_26"/>
          <p:cNvSpPr/>
          <p:nvPr/>
        </p:nvSpPr>
        <p:spPr>
          <a:xfrm flipH="1" rot="10800000">
            <a:off x="5418435" y="1994437"/>
            <a:ext cx="138301" cy="98701"/>
          </a:xfrm>
          <a:prstGeom prst="triangle">
            <a:avLst/>
          </a:prstGeom>
          <a:solidFill>
            <a:srgbClr val="999999"/>
          </a:solidFill>
          <a:ln w="12700">
            <a:solidFill>
              <a:srgbClr val="999999"/>
            </a:solidFill>
            <a:miter lim="8000"/>
          </a:ln>
        </p:spPr>
        <p:txBody>
          <a:bodyPr lIns="45719" rIns="45719" anchor="ctr"/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2298" name="Google Shape;378;g6d93730c97_0_26"/>
          <p:cNvGrpSpPr/>
          <p:nvPr/>
        </p:nvGrpSpPr>
        <p:grpSpPr>
          <a:xfrm>
            <a:off x="7763663" y="2689389"/>
            <a:ext cx="138301" cy="241233"/>
            <a:chOff x="10697" y="0"/>
            <a:chExt cx="138300" cy="241232"/>
          </a:xfrm>
        </p:grpSpPr>
        <p:sp>
          <p:nvSpPr>
            <p:cNvPr id="2296" name="Google Shape;379;g6d93730c97_0_26"/>
            <p:cNvSpPr/>
            <p:nvPr/>
          </p:nvSpPr>
          <p:spPr>
            <a:xfrm flipH="1" rot="10800000">
              <a:off x="10697" y="142532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297" name="Google Shape;380;g6d93730c97_0_26"/>
            <p:cNvSpPr/>
            <p:nvPr/>
          </p:nvSpPr>
          <p:spPr>
            <a:xfrm>
              <a:off x="10697" y="0"/>
              <a:ext cx="138302" cy="98700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301" name="Google Shape;381;g6d93730c97_0_26"/>
          <p:cNvGrpSpPr/>
          <p:nvPr/>
        </p:nvGrpSpPr>
        <p:grpSpPr>
          <a:xfrm>
            <a:off x="7763663" y="3067992"/>
            <a:ext cx="138301" cy="241233"/>
            <a:chOff x="10697" y="0"/>
            <a:chExt cx="138300" cy="241232"/>
          </a:xfrm>
        </p:grpSpPr>
        <p:sp>
          <p:nvSpPr>
            <p:cNvPr id="2299" name="Google Shape;382;g6d93730c97_0_26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00" name="Google Shape;383;g6d93730c97_0_26"/>
            <p:cNvSpPr/>
            <p:nvPr/>
          </p:nvSpPr>
          <p:spPr>
            <a:xfrm>
              <a:off x="10697" y="0"/>
              <a:ext cx="138302" cy="98700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304" name="Google Shape;384;g6d93730c97_0_26"/>
          <p:cNvGrpSpPr/>
          <p:nvPr/>
        </p:nvGrpSpPr>
        <p:grpSpPr>
          <a:xfrm>
            <a:off x="7763663" y="3446595"/>
            <a:ext cx="138301" cy="241233"/>
            <a:chOff x="10697" y="0"/>
            <a:chExt cx="138300" cy="241232"/>
          </a:xfrm>
        </p:grpSpPr>
        <p:sp>
          <p:nvSpPr>
            <p:cNvPr id="2302" name="Google Shape;385;g6d93730c97_0_26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03" name="Google Shape;386;g6d93730c97_0_26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307" name="Google Shape;387;g6d93730c97_0_26"/>
          <p:cNvGrpSpPr/>
          <p:nvPr/>
        </p:nvGrpSpPr>
        <p:grpSpPr>
          <a:xfrm>
            <a:off x="7763663" y="3825197"/>
            <a:ext cx="138301" cy="241233"/>
            <a:chOff x="10697" y="0"/>
            <a:chExt cx="138300" cy="241232"/>
          </a:xfrm>
        </p:grpSpPr>
        <p:sp>
          <p:nvSpPr>
            <p:cNvPr id="2305" name="Google Shape;388;g6d93730c97_0_26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06" name="Google Shape;389;g6d93730c97_0_26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310" name="Google Shape;390;g6d93730c97_0_26"/>
          <p:cNvGrpSpPr/>
          <p:nvPr/>
        </p:nvGrpSpPr>
        <p:grpSpPr>
          <a:xfrm>
            <a:off x="7763663" y="4203801"/>
            <a:ext cx="138301" cy="241233"/>
            <a:chOff x="10697" y="0"/>
            <a:chExt cx="138300" cy="241232"/>
          </a:xfrm>
        </p:grpSpPr>
        <p:sp>
          <p:nvSpPr>
            <p:cNvPr id="2308" name="Google Shape;391;g6d93730c97_0_26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09" name="Google Shape;392;g6d93730c97_0_26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313" name="Google Shape;393;g6d93730c97_0_26"/>
          <p:cNvGrpSpPr/>
          <p:nvPr/>
        </p:nvGrpSpPr>
        <p:grpSpPr>
          <a:xfrm>
            <a:off x="7763663" y="4582404"/>
            <a:ext cx="138301" cy="241233"/>
            <a:chOff x="10697" y="0"/>
            <a:chExt cx="138300" cy="241232"/>
          </a:xfrm>
        </p:grpSpPr>
        <p:sp>
          <p:nvSpPr>
            <p:cNvPr id="2311" name="Google Shape;394;g6d93730c97_0_26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12" name="Google Shape;395;g6d93730c97_0_26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316" name="Google Shape;396;g6d93730c97_0_26"/>
          <p:cNvGrpSpPr/>
          <p:nvPr/>
        </p:nvGrpSpPr>
        <p:grpSpPr>
          <a:xfrm>
            <a:off x="7763663" y="4961006"/>
            <a:ext cx="138301" cy="241233"/>
            <a:chOff x="10697" y="0"/>
            <a:chExt cx="138300" cy="241232"/>
          </a:xfrm>
        </p:grpSpPr>
        <p:sp>
          <p:nvSpPr>
            <p:cNvPr id="2314" name="Google Shape;397;g6d93730c97_0_26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15" name="Google Shape;398;g6d93730c97_0_26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319" name="Google Shape;399;g6d93730c97_0_26"/>
          <p:cNvGrpSpPr/>
          <p:nvPr/>
        </p:nvGrpSpPr>
        <p:grpSpPr>
          <a:xfrm>
            <a:off x="7763663" y="5339608"/>
            <a:ext cx="138301" cy="241233"/>
            <a:chOff x="10697" y="0"/>
            <a:chExt cx="138300" cy="241232"/>
          </a:xfrm>
        </p:grpSpPr>
        <p:sp>
          <p:nvSpPr>
            <p:cNvPr id="2317" name="Google Shape;400;g6d93730c97_0_26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18" name="Google Shape;401;g6d93730c97_0_26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322" name="Google Shape;402;g6d93730c97_0_26"/>
          <p:cNvGrpSpPr/>
          <p:nvPr/>
        </p:nvGrpSpPr>
        <p:grpSpPr>
          <a:xfrm>
            <a:off x="7763663" y="5718211"/>
            <a:ext cx="138301" cy="241233"/>
            <a:chOff x="10697" y="0"/>
            <a:chExt cx="138300" cy="241232"/>
          </a:xfrm>
        </p:grpSpPr>
        <p:sp>
          <p:nvSpPr>
            <p:cNvPr id="2320" name="Google Shape;403;g6d93730c97_0_26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21" name="Google Shape;404;g6d93730c97_0_26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325" name="Google Shape;405;g6d93730c97_0_26"/>
          <p:cNvGrpSpPr/>
          <p:nvPr/>
        </p:nvGrpSpPr>
        <p:grpSpPr>
          <a:xfrm>
            <a:off x="7763663" y="6096815"/>
            <a:ext cx="138301" cy="241233"/>
            <a:chOff x="10697" y="0"/>
            <a:chExt cx="138300" cy="241232"/>
          </a:xfrm>
        </p:grpSpPr>
        <p:sp>
          <p:nvSpPr>
            <p:cNvPr id="2323" name="Google Shape;406;g6d93730c97_0_26"/>
            <p:cNvSpPr/>
            <p:nvPr/>
          </p:nvSpPr>
          <p:spPr>
            <a:xfrm flipH="1" rot="10800000">
              <a:off x="10697" y="142531"/>
              <a:ext cx="138302" cy="98702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24" name="Google Shape;407;g6d93730c97_0_26"/>
            <p:cNvSpPr/>
            <p:nvPr/>
          </p:nvSpPr>
          <p:spPr>
            <a:xfrm>
              <a:off x="10697" y="0"/>
              <a:ext cx="138302" cy="98701"/>
            </a:xfrm>
            <a:prstGeom prst="triangle">
              <a:avLst/>
            </a:prstGeom>
            <a:solidFill>
              <a:srgbClr val="999999"/>
            </a:solidFill>
            <a:ln w="12700" cap="flat">
              <a:solidFill>
                <a:srgbClr val="999999"/>
              </a:solidFill>
              <a:prstDash val="solid"/>
              <a:miter lim="8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328" name="Google Shape;408;g6d93730c97_0_26"/>
          <p:cNvGrpSpPr/>
          <p:nvPr/>
        </p:nvGrpSpPr>
        <p:grpSpPr>
          <a:xfrm>
            <a:off x="7421488" y="2608931"/>
            <a:ext cx="302701" cy="370801"/>
            <a:chOff x="0" y="0"/>
            <a:chExt cx="302700" cy="370799"/>
          </a:xfrm>
        </p:grpSpPr>
        <p:sp>
          <p:nvSpPr>
            <p:cNvPr id="2326" name="직사각형"/>
            <p:cNvSpPr/>
            <p:nvPr/>
          </p:nvSpPr>
          <p:spPr>
            <a:xfrm>
              <a:off x="0" y="23099"/>
              <a:ext cx="302701" cy="32460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327" name="2"/>
            <p:cNvSpPr txBox="1"/>
            <p:nvPr/>
          </p:nvSpPr>
          <p:spPr>
            <a:xfrm>
              <a:off x="45724" y="0"/>
              <a:ext cx="211252" cy="37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aphicFrame>
        <p:nvGraphicFramePr>
          <p:cNvPr id="2329" name="Google Shape;409;g6d93730c97_0_26"/>
          <p:cNvGraphicFramePr/>
          <p:nvPr/>
        </p:nvGraphicFramePr>
        <p:xfrm>
          <a:off x="118108" y="1289945"/>
          <a:ext cx="2064325" cy="53499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64325"/>
              </a:tblGrid>
              <a:tr h="6235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로그인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웹 통계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20256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게시판 관리</a:t>
                      </a:r>
                    </a:p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lvl="8" marL="285750" indent="-285750" algn="l"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Q &amp; A 게시판 관리</a:t>
                      </a:r>
                    </a:p>
                    <a:p>
                      <a:pPr lvl="8" indent="0"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lvl="8" marL="285750" indent="-285750" algn="l"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  <a:defRPr b="1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FAQ 관리</a:t>
                      </a:r>
                    </a:p>
                    <a:p>
                      <a:pPr lvl="8" indent="0" algn="l"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  <a:p>
                      <a:pPr lvl="8" marL="285750" indent="-285750" algn="l">
                        <a:buClr>
                          <a:srgbClr val="000000"/>
                        </a:buClr>
                        <a:buSzPts val="1200"/>
                        <a:buFont typeface="Arial"/>
                        <a:buChar char="-"/>
                        <a:defRPr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공지사항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여행 정보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D8D8D8"/>
                      </a:solidFill>
                    </a:lnB>
                    <a:solidFill>
                      <a:srgbClr val="F3F3F3"/>
                    </a:solidFill>
                  </a:tcPr>
                </a:tc>
              </a:tr>
              <a:tr h="675200">
                <a:tc>
                  <a:txBody>
                    <a:bodyPr/>
                    <a:lstStyle/>
                    <a:p>
                      <a:pPr lvl="8" indent="0" algn="l">
                        <a:defRPr sz="13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일반 회원 관리</a:t>
                      </a:r>
                    </a:p>
                  </a:txBody>
                  <a:tcPr marL="9525" marR="9525" marT="9525" marB="95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D8D8D8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2330" name="Google Shape;410;g6d93730c97_0_26" descr="Google Shape;410;g6d93730c97_0_26"/>
          <p:cNvPicPr>
            <a:picLocks noChangeAspect="1"/>
          </p:cNvPicPr>
          <p:nvPr/>
        </p:nvPicPr>
        <p:blipFill>
          <a:blip r:embed="rId3">
            <a:extLst/>
          </a:blip>
          <a:srcRect l="0" t="49583" r="0" b="0"/>
          <a:stretch>
            <a:fillRect/>
          </a:stretch>
        </p:blipFill>
        <p:spPr>
          <a:xfrm flipH="1" rot="10800000">
            <a:off x="1812419" y="3502257"/>
            <a:ext cx="250437" cy="12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1" name="Google Shape;411;g6d93730c97_0_26" descr="Google Shape;411;g6d93730c97_0_26"/>
          <p:cNvPicPr>
            <a:picLocks noChangeAspect="1"/>
          </p:cNvPicPr>
          <p:nvPr/>
        </p:nvPicPr>
        <p:blipFill>
          <a:blip r:embed="rId3">
            <a:extLst/>
          </a:blip>
          <a:srcRect l="0" t="49583" r="0" b="0"/>
          <a:stretch>
            <a:fillRect/>
          </a:stretch>
        </p:blipFill>
        <p:spPr>
          <a:xfrm>
            <a:off x="1812419" y="6278790"/>
            <a:ext cx="250437" cy="12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2" name="Google Shape;412;g6d93730c97_0_26" descr="Google Shape;412;g6d93730c97_0_26"/>
          <p:cNvPicPr>
            <a:picLocks noChangeAspect="1"/>
          </p:cNvPicPr>
          <p:nvPr/>
        </p:nvPicPr>
        <p:blipFill>
          <a:blip r:embed="rId3">
            <a:extLst/>
          </a:blip>
          <a:srcRect l="0" t="49583" r="0" b="0"/>
          <a:stretch>
            <a:fillRect/>
          </a:stretch>
        </p:blipFill>
        <p:spPr>
          <a:xfrm>
            <a:off x="1812419" y="5594677"/>
            <a:ext cx="250437" cy="126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147;p7"/>
          <p:cNvSpPr/>
          <p:nvPr/>
        </p:nvSpPr>
        <p:spPr>
          <a:xfrm>
            <a:off x="4174054" y="5718862"/>
            <a:ext cx="3433780" cy="2926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335" name="Google Shape;148;p7"/>
          <p:cNvGraphicFramePr/>
          <p:nvPr/>
        </p:nvGraphicFramePr>
        <p:xfrm>
          <a:off x="131601" y="115758"/>
          <a:ext cx="331375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367685"/>
                <a:gridCol w="1946064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t>KB – P – 026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여행컨텐츠 등록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36" name="Google Shape;149;p7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M1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37" name="Google Shape;150;p7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38" name="Google Shape;151;p7"/>
          <p:cNvSpPr/>
          <p:nvPr/>
        </p:nvSpPr>
        <p:spPr>
          <a:xfrm>
            <a:off x="131601" y="1289955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339" name="Google Shape;152;p7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사진 등록</a:t>
                      </a:r>
                    </a:p>
                    <a:p>
                      <a:pPr marL="285750" indent="-285750" algn="l">
                        <a:buClr>
                          <a:srgbClr val="000000"/>
                        </a:buClr>
                        <a:buSzPts val="1500"/>
                        <a:buFont typeface="Helvetica"/>
                        <a:buChar char="-"/>
                        <a:defRPr sz="1500"/>
                      </a:pPr>
                      <a:r>
                        <a:t>해당 여행지의 사진을 등록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해당 명소 및 장소 등록</a:t>
                      </a:r>
                    </a:p>
                    <a:p>
                      <a:pPr algn="l">
                        <a:defRPr sz="1500"/>
                      </a:pPr>
                      <a:r>
                        <a:t>- 장소등록 안하면 해당 컨텐츠에 지도가 표시 되지 않음. 장소등록을 하면 따로 장소등록창이 나온다.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340" name="Google Shape;153;p7" descr="Google Shape;153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5719" y="1637302"/>
            <a:ext cx="6006837" cy="4487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136;p6"/>
          <p:cNvSpPr/>
          <p:nvPr/>
        </p:nvSpPr>
        <p:spPr>
          <a:xfrm>
            <a:off x="4174054" y="5718862"/>
            <a:ext cx="3433780" cy="2926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343" name="Google Shape;137;p6"/>
          <p:cNvGraphicFramePr/>
          <p:nvPr/>
        </p:nvGraphicFramePr>
        <p:xfrm>
          <a:off x="131601" y="115758"/>
          <a:ext cx="331375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334734"/>
                <a:gridCol w="1979016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KB – P – 027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여행컨텐츠 관리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44" name="Google Shape;138;p6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M1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45" name="Google Shape;139;p6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46" name="Google Shape;140;p6"/>
          <p:cNvSpPr/>
          <p:nvPr/>
        </p:nvSpPr>
        <p:spPr>
          <a:xfrm>
            <a:off x="131601" y="1289955"/>
            <a:ext cx="8032096" cy="534999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347" name="Google Shape;141;p6"/>
          <p:cNvGraphicFramePr/>
          <p:nvPr/>
        </p:nvGraphicFramePr>
        <p:xfrm>
          <a:off x="8509686" y="1289960"/>
          <a:ext cx="3491801" cy="535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사진</a:t>
                      </a:r>
                    </a:p>
                    <a:p>
                      <a:pPr algn="l">
                        <a:defRPr sz="1500"/>
                      </a:pPr>
                      <a:r>
                        <a:t>- 해당 여행지의 사진을 보여준다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명소</a:t>
                      </a:r>
                    </a:p>
                    <a:p>
                      <a:pPr algn="l">
                        <a:defRPr sz="1500"/>
                      </a:pPr>
                      <a:r>
                        <a:t>- 해당 명소 클릭하면 해당 명소 소개하는 전문 에디터 글을 나타내게 됨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348" name="Google Shape;142;p6" descr="Google Shape;142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028" y="1681664"/>
            <a:ext cx="7271123" cy="456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91;g7c553259d1_0_3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351" name="Google Shape;92;g7c553259d1_0_3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HJ – P – 028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일반회원관리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2" name="Google Shape;93;g7c553259d1_0_3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3" name="Google Shape;94;g7c553259d1_0_3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54" name="Google Shape;95;g7c553259d1_0_3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355" name="Google Shape;96;g7c553259d1_0_3"/>
          <p:cNvGraphicFramePr/>
          <p:nvPr/>
        </p:nvGraphicFramePr>
        <p:xfrm>
          <a:off x="8616280" y="1695737"/>
          <a:ext cx="2952329" cy="34279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9754"/>
                <a:gridCol w="2662574"/>
              </a:tblGrid>
              <a:tr h="300819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4870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회원 삭제</a:t>
                      </a:r>
                    </a:p>
                    <a:p>
                      <a:pPr indent="133350" algn="l">
                        <a:defRPr sz="1300"/>
                      </a:pPr>
                      <a:r>
                        <a:t>회원에 대한 모든 기록 삭제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32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선택회원 게시글 조회</a:t>
                      </a:r>
                    </a:p>
                    <a:p>
                      <a:pPr indent="133350" algn="l">
                        <a:defRPr sz="1300"/>
                      </a:pPr>
                      <a:r>
                        <a:t>선택한 회원의 게시글 모두 조회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870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선택회원 댓글 조회</a:t>
                      </a:r>
                    </a:p>
                    <a:p>
                      <a:pPr algn="l">
                        <a:defRPr sz="1300"/>
                      </a:pPr>
                      <a:r>
                        <a:t>  선택한 회원의 댓글 모두 조회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71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</a:t>
                      </a:r>
                      <a:r>
                        <a:t>회원검색</a:t>
                      </a:r>
                    </a:p>
                    <a:p>
                      <a:pPr algn="l">
                        <a:defRPr b="1" sz="1500"/>
                      </a:pPr>
                      <a:r>
                        <a:t>  </a:t>
                      </a:r>
                      <a:r>
                        <a:rPr b="0" sz="1300"/>
                        <a:t>특정회원 검색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266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  </a:t>
                      </a:r>
                      <a:r>
                        <a:rPr b="1"/>
                        <a:t>메인 배너</a:t>
                      </a:r>
                      <a:endParaRPr b="1"/>
                    </a:p>
                    <a:p>
                      <a:pPr algn="l">
                        <a:defRPr sz="1300"/>
                      </a:pPr>
                      <a:r>
                        <a:t>  </a:t>
                      </a:r>
                      <a:r>
                        <a:t>해당 회원 정보 수정</a:t>
                      </a:r>
                      <a:r>
                        <a:t>(</a:t>
                      </a:r>
                      <a:r>
                        <a:t>활동 제재</a:t>
                      </a:r>
                      <a:r>
                        <a:t>,  </a:t>
                      </a:r>
                      <a:r>
                        <a:t>정보수정</a:t>
                      </a:r>
                      <a:r>
                        <a:t>)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358" name="Google Shape;97;g7c553259d1_0_3"/>
          <p:cNvGrpSpPr/>
          <p:nvPr/>
        </p:nvGrpSpPr>
        <p:grpSpPr>
          <a:xfrm>
            <a:off x="3445109" y="1403387"/>
            <a:ext cx="1362301" cy="584701"/>
            <a:chOff x="0" y="0"/>
            <a:chExt cx="1362299" cy="584700"/>
          </a:xfrm>
        </p:grpSpPr>
        <p:sp>
          <p:nvSpPr>
            <p:cNvPr id="2356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357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aphicFrame>
        <p:nvGraphicFramePr>
          <p:cNvPr id="2359" name="Google Shape;98;g7c553259d1_0_3"/>
          <p:cNvGraphicFramePr/>
          <p:nvPr/>
        </p:nvGraphicFramePr>
        <p:xfrm>
          <a:off x="214014" y="2163149"/>
          <a:ext cx="7799701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99950"/>
                <a:gridCol w="1299950"/>
                <a:gridCol w="1299950"/>
                <a:gridCol w="1299950"/>
                <a:gridCol w="1299950"/>
                <a:gridCol w="1299950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게시판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여행 정보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일반 회원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가이드 회원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통계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관리자리스트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60" name="Google Shape;102;g7c553259d1_0_3"/>
          <p:cNvSpPr/>
          <p:nvPr/>
        </p:nvSpPr>
        <p:spPr>
          <a:xfrm>
            <a:off x="191344" y="2612490"/>
            <a:ext cx="7732380" cy="37688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2363" name="직사각형 23"/>
          <p:cNvGrpSpPr/>
          <p:nvPr/>
        </p:nvGrpSpPr>
        <p:grpSpPr>
          <a:xfrm>
            <a:off x="5263138" y="1662339"/>
            <a:ext cx="940874" cy="256541"/>
            <a:chOff x="0" y="0"/>
            <a:chExt cx="940872" cy="256540"/>
          </a:xfrm>
        </p:grpSpPr>
        <p:sp>
          <p:nvSpPr>
            <p:cNvPr id="2361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62" name="로그아웃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로그아웃</a:t>
              </a:r>
            </a:p>
          </p:txBody>
        </p:sp>
      </p:grpSp>
      <p:grpSp>
        <p:nvGrpSpPr>
          <p:cNvPr id="2366" name="직사각형 24"/>
          <p:cNvGrpSpPr/>
          <p:nvPr/>
        </p:nvGrpSpPr>
        <p:grpSpPr>
          <a:xfrm>
            <a:off x="6384032" y="1662339"/>
            <a:ext cx="940874" cy="256541"/>
            <a:chOff x="0" y="0"/>
            <a:chExt cx="940872" cy="256540"/>
          </a:xfrm>
        </p:grpSpPr>
        <p:sp>
          <p:nvSpPr>
            <p:cNvPr id="2364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65" name="마이페이지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마이페이지</a:t>
              </a:r>
            </a:p>
          </p:txBody>
        </p:sp>
      </p:grpSp>
      <p:sp>
        <p:nvSpPr>
          <p:cNvPr id="2367" name="직사각형 3"/>
          <p:cNvSpPr/>
          <p:nvPr/>
        </p:nvSpPr>
        <p:spPr>
          <a:xfrm>
            <a:off x="407367" y="3717031"/>
            <a:ext cx="7416826" cy="266429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370" name="직사각형 4"/>
          <p:cNvGrpSpPr/>
          <p:nvPr/>
        </p:nvGrpSpPr>
        <p:grpSpPr>
          <a:xfrm>
            <a:off x="407367" y="3555925"/>
            <a:ext cx="7416826" cy="682254"/>
            <a:chOff x="0" y="0"/>
            <a:chExt cx="7416824" cy="682253"/>
          </a:xfrm>
        </p:grpSpPr>
        <p:sp>
          <p:nvSpPr>
            <p:cNvPr id="2368" name="직사각형"/>
            <p:cNvSpPr/>
            <p:nvPr/>
          </p:nvSpPr>
          <p:spPr>
            <a:xfrm>
              <a:off x="0" y="161106"/>
              <a:ext cx="7416825" cy="36004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69" name="전체선택 | 회원번호 |   ID   |  이름   |  닉네임  |    이메일   |    최근접속일자  |  회원정보수정"/>
            <p:cNvSpPr txBox="1"/>
            <p:nvPr/>
          </p:nvSpPr>
          <p:spPr>
            <a:xfrm>
              <a:off x="45719" y="0"/>
              <a:ext cx="7325386" cy="68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전체선택 </a:t>
              </a:r>
              <a:r>
                <a:t>| </a:t>
              </a:r>
              <a:r>
                <a:t>회원번호 </a:t>
              </a:r>
              <a:r>
                <a:t>|   ID   |  </a:t>
              </a:r>
              <a:r>
                <a:t>이름   </a:t>
              </a:r>
              <a:r>
                <a:t>|  </a:t>
              </a:r>
              <a:r>
                <a:t>닉네임  </a:t>
              </a:r>
              <a:r>
                <a:t>|    </a:t>
              </a:r>
              <a:r>
                <a:t>이메일   </a:t>
              </a:r>
              <a:r>
                <a:t>|    </a:t>
              </a:r>
              <a:r>
                <a:t>최근접속일자  </a:t>
              </a:r>
              <a:r>
                <a:t>|  </a:t>
              </a:r>
              <a:r>
                <a:t>회원정보수정</a:t>
              </a:r>
              <a:r>
                <a:t>  </a:t>
              </a:r>
            </a:p>
          </p:txBody>
        </p:sp>
      </p:grpSp>
      <p:sp>
        <p:nvSpPr>
          <p:cNvPr id="2371" name="직사각형 7"/>
          <p:cNvSpPr/>
          <p:nvPr/>
        </p:nvSpPr>
        <p:spPr>
          <a:xfrm>
            <a:off x="595925" y="4149080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72" name="직사각형 26"/>
          <p:cNvSpPr/>
          <p:nvPr/>
        </p:nvSpPr>
        <p:spPr>
          <a:xfrm>
            <a:off x="593328" y="4492342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73" name="직사각형 27"/>
          <p:cNvSpPr/>
          <p:nvPr/>
        </p:nvSpPr>
        <p:spPr>
          <a:xfrm>
            <a:off x="587535" y="4822318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74" name="직선 연결선 9"/>
          <p:cNvSpPr/>
          <p:nvPr/>
        </p:nvSpPr>
        <p:spPr>
          <a:xfrm>
            <a:off x="407367" y="4428723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75" name="직선 연결선 33"/>
          <p:cNvSpPr/>
          <p:nvPr/>
        </p:nvSpPr>
        <p:spPr>
          <a:xfrm>
            <a:off x="407367" y="4763596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76" name="직선 연결선 34"/>
          <p:cNvSpPr/>
          <p:nvPr/>
        </p:nvSpPr>
        <p:spPr>
          <a:xfrm>
            <a:off x="407367" y="5093572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77" name="TextBox 10"/>
          <p:cNvSpPr txBox="1"/>
          <p:nvPr/>
        </p:nvSpPr>
        <p:spPr>
          <a:xfrm>
            <a:off x="1605215" y="4106112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1</a:t>
            </a:r>
          </a:p>
        </p:txBody>
      </p:sp>
      <p:sp>
        <p:nvSpPr>
          <p:cNvPr id="2378" name="TextBox 41"/>
          <p:cNvSpPr txBox="1"/>
          <p:nvPr/>
        </p:nvSpPr>
        <p:spPr>
          <a:xfrm>
            <a:off x="1605215" y="4442655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2</a:t>
            </a:r>
          </a:p>
        </p:txBody>
      </p:sp>
      <p:sp>
        <p:nvSpPr>
          <p:cNvPr id="2379" name="TextBox 42"/>
          <p:cNvSpPr txBox="1"/>
          <p:nvPr/>
        </p:nvSpPr>
        <p:spPr>
          <a:xfrm>
            <a:off x="1596826" y="4755207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3</a:t>
            </a:r>
          </a:p>
        </p:txBody>
      </p:sp>
      <p:sp>
        <p:nvSpPr>
          <p:cNvPr id="2380" name="TextBox 45"/>
          <p:cNvSpPr txBox="1"/>
          <p:nvPr/>
        </p:nvSpPr>
        <p:spPr>
          <a:xfrm>
            <a:off x="2189663" y="4115842"/>
            <a:ext cx="476241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pPr/>
            <a:r>
              <a:t>hong</a:t>
            </a:r>
          </a:p>
        </p:txBody>
      </p:sp>
      <p:sp>
        <p:nvSpPr>
          <p:cNvPr id="2381" name="TextBox 46"/>
          <p:cNvSpPr txBox="1"/>
          <p:nvPr/>
        </p:nvSpPr>
        <p:spPr>
          <a:xfrm>
            <a:off x="2740565" y="4175423"/>
            <a:ext cx="48462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pPr/>
            <a:r>
              <a:t>홍길동</a:t>
            </a:r>
          </a:p>
        </p:txBody>
      </p:sp>
      <p:sp>
        <p:nvSpPr>
          <p:cNvPr id="2382" name="TextBox 47"/>
          <p:cNvSpPr txBox="1"/>
          <p:nvPr/>
        </p:nvSpPr>
        <p:spPr>
          <a:xfrm>
            <a:off x="3329433" y="4167675"/>
            <a:ext cx="61151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pPr/>
            <a:r>
              <a:t>hong1234</a:t>
            </a:r>
          </a:p>
        </p:txBody>
      </p:sp>
      <p:grpSp>
        <p:nvGrpSpPr>
          <p:cNvPr id="2385" name="직사각형 48"/>
          <p:cNvGrpSpPr/>
          <p:nvPr/>
        </p:nvGrpSpPr>
        <p:grpSpPr>
          <a:xfrm>
            <a:off x="6600056" y="4117048"/>
            <a:ext cx="940874" cy="256541"/>
            <a:chOff x="0" y="0"/>
            <a:chExt cx="940872" cy="256540"/>
          </a:xfrm>
        </p:grpSpPr>
        <p:sp>
          <p:nvSpPr>
            <p:cNvPr id="2383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84" name="수정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수정</a:t>
              </a:r>
            </a:p>
          </p:txBody>
        </p:sp>
      </p:grpSp>
      <p:grpSp>
        <p:nvGrpSpPr>
          <p:cNvPr id="2388" name="직사각형 49"/>
          <p:cNvGrpSpPr/>
          <p:nvPr/>
        </p:nvGrpSpPr>
        <p:grpSpPr>
          <a:xfrm>
            <a:off x="1089059" y="2765153"/>
            <a:ext cx="940874" cy="256541"/>
            <a:chOff x="0" y="0"/>
            <a:chExt cx="940872" cy="256540"/>
          </a:xfrm>
        </p:grpSpPr>
        <p:sp>
          <p:nvSpPr>
            <p:cNvPr id="2386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</a:p>
          </p:txBody>
        </p:sp>
        <p:sp>
          <p:nvSpPr>
            <p:cNvPr id="2387" name="회원삭제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pPr/>
              <a:r>
                <a:t>회원삭제</a:t>
              </a:r>
            </a:p>
          </p:txBody>
        </p:sp>
      </p:grpSp>
      <p:grpSp>
        <p:nvGrpSpPr>
          <p:cNvPr id="2391" name="직사각형 51"/>
          <p:cNvGrpSpPr/>
          <p:nvPr/>
        </p:nvGrpSpPr>
        <p:grpSpPr>
          <a:xfrm>
            <a:off x="2279576" y="2760263"/>
            <a:ext cx="1780730" cy="266322"/>
            <a:chOff x="0" y="0"/>
            <a:chExt cx="1780729" cy="266321"/>
          </a:xfrm>
        </p:grpSpPr>
        <p:sp>
          <p:nvSpPr>
            <p:cNvPr id="2389" name="직사각형"/>
            <p:cNvSpPr/>
            <p:nvPr/>
          </p:nvSpPr>
          <p:spPr>
            <a:xfrm>
              <a:off x="0" y="20664"/>
              <a:ext cx="1780730" cy="224993"/>
            </a:xfrm>
            <a:prstGeom prst="rect">
              <a:avLst/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</a:p>
          </p:txBody>
        </p:sp>
        <p:sp>
          <p:nvSpPr>
            <p:cNvPr id="2390" name="선택회원 게시글 조회"/>
            <p:cNvSpPr txBox="1"/>
            <p:nvPr/>
          </p:nvSpPr>
          <p:spPr>
            <a:xfrm>
              <a:off x="45719" y="0"/>
              <a:ext cx="1689291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pPr/>
              <a:r>
                <a:t>선택회원 게시글 조회</a:t>
              </a:r>
            </a:p>
          </p:txBody>
        </p:sp>
      </p:grpSp>
      <p:grpSp>
        <p:nvGrpSpPr>
          <p:cNvPr id="2394" name="직사각형 52"/>
          <p:cNvGrpSpPr/>
          <p:nvPr/>
        </p:nvGrpSpPr>
        <p:grpSpPr>
          <a:xfrm>
            <a:off x="4223792" y="2760263"/>
            <a:ext cx="1780731" cy="266322"/>
            <a:chOff x="0" y="0"/>
            <a:chExt cx="1780729" cy="266321"/>
          </a:xfrm>
        </p:grpSpPr>
        <p:sp>
          <p:nvSpPr>
            <p:cNvPr id="2392" name="직사각형"/>
            <p:cNvSpPr/>
            <p:nvPr/>
          </p:nvSpPr>
          <p:spPr>
            <a:xfrm>
              <a:off x="0" y="20664"/>
              <a:ext cx="1780730" cy="224993"/>
            </a:xfrm>
            <a:prstGeom prst="rect">
              <a:avLst/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</a:p>
          </p:txBody>
        </p:sp>
        <p:sp>
          <p:nvSpPr>
            <p:cNvPr id="2393" name="선택회원 댓글 조회"/>
            <p:cNvSpPr txBox="1"/>
            <p:nvPr/>
          </p:nvSpPr>
          <p:spPr>
            <a:xfrm>
              <a:off x="45719" y="0"/>
              <a:ext cx="1689291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pPr/>
              <a:r>
                <a:t>선택회원 댓글 조회</a:t>
              </a:r>
            </a:p>
          </p:txBody>
        </p:sp>
      </p:grpSp>
      <p:sp>
        <p:nvSpPr>
          <p:cNvPr id="2395" name="직사각형 53"/>
          <p:cNvSpPr/>
          <p:nvPr/>
        </p:nvSpPr>
        <p:spPr>
          <a:xfrm>
            <a:off x="1127447" y="3284983"/>
            <a:ext cx="4536506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398" name="직사각형 54"/>
          <p:cNvGrpSpPr/>
          <p:nvPr/>
        </p:nvGrpSpPr>
        <p:grpSpPr>
          <a:xfrm>
            <a:off x="5803198" y="3269209"/>
            <a:ext cx="940874" cy="256541"/>
            <a:chOff x="0" y="0"/>
            <a:chExt cx="940872" cy="256540"/>
          </a:xfrm>
        </p:grpSpPr>
        <p:sp>
          <p:nvSpPr>
            <p:cNvPr id="2396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97" name="회원검색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회원검색</a:t>
              </a:r>
            </a:p>
          </p:txBody>
        </p:sp>
      </p:grpSp>
      <p:grpSp>
        <p:nvGrpSpPr>
          <p:cNvPr id="2401" name="직사각형 55"/>
          <p:cNvGrpSpPr/>
          <p:nvPr/>
        </p:nvGrpSpPr>
        <p:grpSpPr>
          <a:xfrm>
            <a:off x="983432" y="2559503"/>
            <a:ext cx="216025" cy="370841"/>
            <a:chOff x="0" y="0"/>
            <a:chExt cx="216023" cy="370840"/>
          </a:xfrm>
        </p:grpSpPr>
        <p:sp>
          <p:nvSpPr>
            <p:cNvPr id="2399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00" name="1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2404" name="직사각형 56"/>
          <p:cNvGrpSpPr/>
          <p:nvPr/>
        </p:nvGrpSpPr>
        <p:grpSpPr>
          <a:xfrm>
            <a:off x="2135559" y="2559503"/>
            <a:ext cx="216025" cy="370841"/>
            <a:chOff x="0" y="0"/>
            <a:chExt cx="216023" cy="370840"/>
          </a:xfrm>
        </p:grpSpPr>
        <p:sp>
          <p:nvSpPr>
            <p:cNvPr id="2402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03" name="2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grpSp>
        <p:nvGrpSpPr>
          <p:cNvPr id="2407" name="직사각형 57"/>
          <p:cNvGrpSpPr/>
          <p:nvPr/>
        </p:nvGrpSpPr>
        <p:grpSpPr>
          <a:xfrm>
            <a:off x="4079776" y="2559503"/>
            <a:ext cx="216025" cy="370841"/>
            <a:chOff x="0" y="0"/>
            <a:chExt cx="216023" cy="370840"/>
          </a:xfrm>
        </p:grpSpPr>
        <p:sp>
          <p:nvSpPr>
            <p:cNvPr id="2405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06" name="3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  <p:grpSp>
        <p:nvGrpSpPr>
          <p:cNvPr id="2410" name="직사각형 58"/>
          <p:cNvGrpSpPr/>
          <p:nvPr/>
        </p:nvGrpSpPr>
        <p:grpSpPr>
          <a:xfrm>
            <a:off x="5735959" y="3063559"/>
            <a:ext cx="216025" cy="370841"/>
            <a:chOff x="0" y="0"/>
            <a:chExt cx="216023" cy="370840"/>
          </a:xfrm>
        </p:grpSpPr>
        <p:sp>
          <p:nvSpPr>
            <p:cNvPr id="2408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09" name="4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</a:t>
              </a:r>
            </a:p>
          </p:txBody>
        </p:sp>
      </p:grpSp>
      <p:grpSp>
        <p:nvGrpSpPr>
          <p:cNvPr id="2413" name="직사각형 59"/>
          <p:cNvGrpSpPr/>
          <p:nvPr/>
        </p:nvGrpSpPr>
        <p:grpSpPr>
          <a:xfrm>
            <a:off x="6528048" y="3927656"/>
            <a:ext cx="216025" cy="370841"/>
            <a:chOff x="0" y="0"/>
            <a:chExt cx="216023" cy="370840"/>
          </a:xfrm>
        </p:grpSpPr>
        <p:sp>
          <p:nvSpPr>
            <p:cNvPr id="2411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12" name="5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5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91;g7c553259d1_0_3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416" name="Google Shape;92;g7c553259d1_0_3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HJ – P – 029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일반회원관리</a:t>
                      </a:r>
                      <a:r>
                        <a:t>(</a:t>
                      </a:r>
                      <a:r>
                        <a:t>게시글</a:t>
                      </a:r>
                      <a:r>
                        <a:t>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17" name="Google Shape;93;g7c553259d1_0_3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18" name="Google Shape;94;g7c553259d1_0_3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19" name="Google Shape;95;g7c553259d1_0_3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420" name="Google Shape;96;g7c553259d1_0_3"/>
          <p:cNvGraphicFramePr/>
          <p:nvPr/>
        </p:nvGraphicFramePr>
        <p:xfrm>
          <a:off x="8544272" y="2438183"/>
          <a:ext cx="2952329" cy="194813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9754"/>
                <a:gridCol w="2662574"/>
              </a:tblGrid>
              <a:tr h="300819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4870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게시글 삭제</a:t>
                      </a:r>
                    </a:p>
                    <a:p>
                      <a:pPr indent="133350" algn="l">
                        <a:defRPr sz="1300"/>
                      </a:pPr>
                      <a:r>
                        <a:t>선택한 글 삭제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32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게시글 검색</a:t>
                      </a:r>
                    </a:p>
                    <a:p>
                      <a:pPr indent="133350" algn="l">
                        <a:defRPr sz="1300"/>
                      </a:pPr>
                      <a:r>
                        <a:t>해당 게시글 중에서 세부 검색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870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게시글 내용 수정</a:t>
                      </a:r>
                    </a:p>
                    <a:p>
                      <a:pPr algn="l">
                        <a:defRPr sz="1300"/>
                      </a:pPr>
                      <a:r>
                        <a:t>  해당 게시글 내용 수정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423" name="Google Shape;97;g7c553259d1_0_3"/>
          <p:cNvGrpSpPr/>
          <p:nvPr/>
        </p:nvGrpSpPr>
        <p:grpSpPr>
          <a:xfrm>
            <a:off x="3445109" y="1403387"/>
            <a:ext cx="1362301" cy="584701"/>
            <a:chOff x="0" y="0"/>
            <a:chExt cx="1362299" cy="584700"/>
          </a:xfrm>
        </p:grpSpPr>
        <p:sp>
          <p:nvSpPr>
            <p:cNvPr id="2421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422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aphicFrame>
        <p:nvGraphicFramePr>
          <p:cNvPr id="2424" name="Google Shape;98;g7c553259d1_0_3"/>
          <p:cNvGraphicFramePr/>
          <p:nvPr/>
        </p:nvGraphicFramePr>
        <p:xfrm>
          <a:off x="214014" y="2163149"/>
          <a:ext cx="7799701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99950"/>
                <a:gridCol w="1299950"/>
                <a:gridCol w="1299950"/>
                <a:gridCol w="1299950"/>
                <a:gridCol w="1299950"/>
                <a:gridCol w="1299950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게시판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여행 정보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일반 회원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가이드 회원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통계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관리자리스트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25" name="Google Shape;102;g7c553259d1_0_3"/>
          <p:cNvSpPr/>
          <p:nvPr/>
        </p:nvSpPr>
        <p:spPr>
          <a:xfrm>
            <a:off x="191344" y="2612490"/>
            <a:ext cx="7732380" cy="37688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2428" name="직사각형 23"/>
          <p:cNvGrpSpPr/>
          <p:nvPr/>
        </p:nvGrpSpPr>
        <p:grpSpPr>
          <a:xfrm>
            <a:off x="5263138" y="1662339"/>
            <a:ext cx="940874" cy="256541"/>
            <a:chOff x="0" y="0"/>
            <a:chExt cx="940872" cy="256540"/>
          </a:xfrm>
        </p:grpSpPr>
        <p:sp>
          <p:nvSpPr>
            <p:cNvPr id="2426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27" name="로그아웃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로그아웃</a:t>
              </a:r>
            </a:p>
          </p:txBody>
        </p:sp>
      </p:grpSp>
      <p:grpSp>
        <p:nvGrpSpPr>
          <p:cNvPr id="2431" name="직사각형 24"/>
          <p:cNvGrpSpPr/>
          <p:nvPr/>
        </p:nvGrpSpPr>
        <p:grpSpPr>
          <a:xfrm>
            <a:off x="6384032" y="1662339"/>
            <a:ext cx="940874" cy="256541"/>
            <a:chOff x="0" y="0"/>
            <a:chExt cx="940872" cy="256540"/>
          </a:xfrm>
        </p:grpSpPr>
        <p:sp>
          <p:nvSpPr>
            <p:cNvPr id="2429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30" name="마이페이지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마이페이지</a:t>
              </a:r>
            </a:p>
          </p:txBody>
        </p:sp>
      </p:grpSp>
      <p:sp>
        <p:nvSpPr>
          <p:cNvPr id="2432" name="직사각형 3"/>
          <p:cNvSpPr/>
          <p:nvPr/>
        </p:nvSpPr>
        <p:spPr>
          <a:xfrm>
            <a:off x="407367" y="3717031"/>
            <a:ext cx="7416826" cy="266429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435" name="직사각형 4"/>
          <p:cNvGrpSpPr/>
          <p:nvPr/>
        </p:nvGrpSpPr>
        <p:grpSpPr>
          <a:xfrm>
            <a:off x="407367" y="3555925"/>
            <a:ext cx="7416826" cy="682254"/>
            <a:chOff x="0" y="0"/>
            <a:chExt cx="7416824" cy="682253"/>
          </a:xfrm>
        </p:grpSpPr>
        <p:sp>
          <p:nvSpPr>
            <p:cNvPr id="2433" name="직사각형"/>
            <p:cNvSpPr/>
            <p:nvPr/>
          </p:nvSpPr>
          <p:spPr>
            <a:xfrm>
              <a:off x="0" y="161106"/>
              <a:ext cx="7416825" cy="36004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34" name="전체선택 | 게시글 번호 |   ID   |  이름   |  닉네임  |   글제목   |  작성 시간  |  게시글 내용 수정"/>
            <p:cNvSpPr txBox="1"/>
            <p:nvPr/>
          </p:nvSpPr>
          <p:spPr>
            <a:xfrm>
              <a:off x="45719" y="0"/>
              <a:ext cx="7325386" cy="68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전체선택 </a:t>
              </a:r>
              <a:r>
                <a:t>| </a:t>
              </a:r>
              <a:r>
                <a:t>게시글 번호 </a:t>
              </a:r>
              <a:r>
                <a:t>|   ID   |  </a:t>
              </a:r>
              <a:r>
                <a:t>이름   </a:t>
              </a:r>
              <a:r>
                <a:t>|  </a:t>
              </a:r>
              <a:r>
                <a:t>닉네임  </a:t>
              </a:r>
              <a:r>
                <a:t>|   </a:t>
              </a:r>
              <a:r>
                <a:t>글제목   </a:t>
              </a:r>
              <a:r>
                <a:t>|  </a:t>
              </a:r>
              <a:r>
                <a:t>작성 시간  </a:t>
              </a:r>
              <a:r>
                <a:t>|  </a:t>
              </a:r>
              <a:r>
                <a:t>게시글 내용 수정</a:t>
              </a:r>
              <a:r>
                <a:t>  </a:t>
              </a:r>
            </a:p>
          </p:txBody>
        </p:sp>
      </p:grpSp>
      <p:sp>
        <p:nvSpPr>
          <p:cNvPr id="2436" name="직사각형 7"/>
          <p:cNvSpPr/>
          <p:nvPr/>
        </p:nvSpPr>
        <p:spPr>
          <a:xfrm>
            <a:off x="595925" y="4149080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37" name="직사각형 26"/>
          <p:cNvSpPr/>
          <p:nvPr/>
        </p:nvSpPr>
        <p:spPr>
          <a:xfrm>
            <a:off x="593328" y="4513700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38" name="직사각형 27"/>
          <p:cNvSpPr/>
          <p:nvPr/>
        </p:nvSpPr>
        <p:spPr>
          <a:xfrm>
            <a:off x="587535" y="4864263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39" name="직선 연결선 9"/>
          <p:cNvSpPr/>
          <p:nvPr/>
        </p:nvSpPr>
        <p:spPr>
          <a:xfrm>
            <a:off x="407367" y="4437112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40" name="직선 연결선 33"/>
          <p:cNvSpPr/>
          <p:nvPr/>
        </p:nvSpPr>
        <p:spPr>
          <a:xfrm>
            <a:off x="407367" y="4797152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41" name="직선 연결선 34"/>
          <p:cNvSpPr/>
          <p:nvPr/>
        </p:nvSpPr>
        <p:spPr>
          <a:xfrm>
            <a:off x="407367" y="5157192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42" name="TextBox 10"/>
          <p:cNvSpPr txBox="1"/>
          <p:nvPr/>
        </p:nvSpPr>
        <p:spPr>
          <a:xfrm>
            <a:off x="1605215" y="4106112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1</a:t>
            </a:r>
          </a:p>
        </p:txBody>
      </p:sp>
      <p:sp>
        <p:nvSpPr>
          <p:cNvPr id="2443" name="TextBox 41"/>
          <p:cNvSpPr txBox="1"/>
          <p:nvPr/>
        </p:nvSpPr>
        <p:spPr>
          <a:xfrm>
            <a:off x="1605215" y="4459434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2</a:t>
            </a:r>
          </a:p>
        </p:txBody>
      </p:sp>
      <p:sp>
        <p:nvSpPr>
          <p:cNvPr id="2444" name="TextBox 42"/>
          <p:cNvSpPr txBox="1"/>
          <p:nvPr/>
        </p:nvSpPr>
        <p:spPr>
          <a:xfrm>
            <a:off x="1596826" y="4822318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3</a:t>
            </a:r>
          </a:p>
        </p:txBody>
      </p:sp>
      <p:sp>
        <p:nvSpPr>
          <p:cNvPr id="2445" name="TextBox 45"/>
          <p:cNvSpPr txBox="1"/>
          <p:nvPr/>
        </p:nvSpPr>
        <p:spPr>
          <a:xfrm>
            <a:off x="2477696" y="4149080"/>
            <a:ext cx="476240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pPr/>
            <a:r>
              <a:t>hong</a:t>
            </a:r>
          </a:p>
        </p:txBody>
      </p:sp>
      <p:sp>
        <p:nvSpPr>
          <p:cNvPr id="2446" name="TextBox 46"/>
          <p:cNvSpPr txBox="1"/>
          <p:nvPr/>
        </p:nvSpPr>
        <p:spPr>
          <a:xfrm>
            <a:off x="2973368" y="4149080"/>
            <a:ext cx="48462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pPr/>
            <a:r>
              <a:t>홍길동</a:t>
            </a:r>
          </a:p>
        </p:txBody>
      </p:sp>
      <p:sp>
        <p:nvSpPr>
          <p:cNvPr id="2447" name="TextBox 47"/>
          <p:cNvSpPr txBox="1"/>
          <p:nvPr/>
        </p:nvSpPr>
        <p:spPr>
          <a:xfrm>
            <a:off x="3638563" y="4149080"/>
            <a:ext cx="61151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pPr/>
            <a:r>
              <a:t>hong1234</a:t>
            </a:r>
          </a:p>
        </p:txBody>
      </p:sp>
      <p:grpSp>
        <p:nvGrpSpPr>
          <p:cNvPr id="2450" name="직사각형 48"/>
          <p:cNvGrpSpPr/>
          <p:nvPr/>
        </p:nvGrpSpPr>
        <p:grpSpPr>
          <a:xfrm>
            <a:off x="6379262" y="4117048"/>
            <a:ext cx="940874" cy="256541"/>
            <a:chOff x="0" y="0"/>
            <a:chExt cx="940872" cy="256540"/>
          </a:xfrm>
        </p:grpSpPr>
        <p:sp>
          <p:nvSpPr>
            <p:cNvPr id="2448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9" name="수정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수정</a:t>
              </a:r>
            </a:p>
          </p:txBody>
        </p:sp>
      </p:grpSp>
      <p:grpSp>
        <p:nvGrpSpPr>
          <p:cNvPr id="2453" name="직사각형 49"/>
          <p:cNvGrpSpPr/>
          <p:nvPr/>
        </p:nvGrpSpPr>
        <p:grpSpPr>
          <a:xfrm>
            <a:off x="1080669" y="2895311"/>
            <a:ext cx="982882" cy="266322"/>
            <a:chOff x="0" y="0"/>
            <a:chExt cx="982880" cy="266321"/>
          </a:xfrm>
        </p:grpSpPr>
        <p:sp>
          <p:nvSpPr>
            <p:cNvPr id="2451" name="직사각형"/>
            <p:cNvSpPr/>
            <p:nvPr/>
          </p:nvSpPr>
          <p:spPr>
            <a:xfrm>
              <a:off x="0" y="20664"/>
              <a:ext cx="982881" cy="224993"/>
            </a:xfrm>
            <a:prstGeom prst="rect">
              <a:avLst/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</a:p>
          </p:txBody>
        </p:sp>
        <p:sp>
          <p:nvSpPr>
            <p:cNvPr id="2452" name="게시글 삭제"/>
            <p:cNvSpPr txBox="1"/>
            <p:nvPr/>
          </p:nvSpPr>
          <p:spPr>
            <a:xfrm>
              <a:off x="45719" y="0"/>
              <a:ext cx="891442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pPr/>
              <a:r>
                <a:t>게시글 삭제</a:t>
              </a:r>
            </a:p>
          </p:txBody>
        </p:sp>
      </p:grpSp>
      <p:sp>
        <p:nvSpPr>
          <p:cNvPr id="2454" name="직사각형 53"/>
          <p:cNvSpPr/>
          <p:nvPr/>
        </p:nvSpPr>
        <p:spPr>
          <a:xfrm>
            <a:off x="1127447" y="3284983"/>
            <a:ext cx="4536506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457" name="직사각형 54"/>
          <p:cNvGrpSpPr/>
          <p:nvPr/>
        </p:nvGrpSpPr>
        <p:grpSpPr>
          <a:xfrm>
            <a:off x="5803198" y="3264319"/>
            <a:ext cx="940874" cy="266322"/>
            <a:chOff x="0" y="0"/>
            <a:chExt cx="940872" cy="266321"/>
          </a:xfrm>
        </p:grpSpPr>
        <p:sp>
          <p:nvSpPr>
            <p:cNvPr id="2455" name="직사각형"/>
            <p:cNvSpPr/>
            <p:nvPr/>
          </p:nvSpPr>
          <p:spPr>
            <a:xfrm>
              <a:off x="0" y="20664"/>
              <a:ext cx="940873" cy="22499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56" name="글 검색"/>
            <p:cNvSpPr txBox="1"/>
            <p:nvPr/>
          </p:nvSpPr>
          <p:spPr>
            <a:xfrm>
              <a:off x="45719" y="0"/>
              <a:ext cx="849434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글 검색</a:t>
              </a:r>
            </a:p>
          </p:txBody>
        </p:sp>
      </p:grpSp>
      <p:grpSp>
        <p:nvGrpSpPr>
          <p:cNvPr id="2460" name="직사각형 55"/>
          <p:cNvGrpSpPr/>
          <p:nvPr/>
        </p:nvGrpSpPr>
        <p:grpSpPr>
          <a:xfrm>
            <a:off x="983432" y="2703519"/>
            <a:ext cx="216025" cy="370841"/>
            <a:chOff x="0" y="0"/>
            <a:chExt cx="216023" cy="370840"/>
          </a:xfrm>
        </p:grpSpPr>
        <p:sp>
          <p:nvSpPr>
            <p:cNvPr id="2458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59" name="1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2463" name="직사각형 58"/>
          <p:cNvGrpSpPr/>
          <p:nvPr/>
        </p:nvGrpSpPr>
        <p:grpSpPr>
          <a:xfrm>
            <a:off x="5735959" y="3063559"/>
            <a:ext cx="216025" cy="370841"/>
            <a:chOff x="0" y="0"/>
            <a:chExt cx="216023" cy="370840"/>
          </a:xfrm>
        </p:grpSpPr>
        <p:sp>
          <p:nvSpPr>
            <p:cNvPr id="2461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62" name="2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grpSp>
        <p:nvGrpSpPr>
          <p:cNvPr id="2466" name="직사각형 59"/>
          <p:cNvGrpSpPr/>
          <p:nvPr/>
        </p:nvGrpSpPr>
        <p:grpSpPr>
          <a:xfrm>
            <a:off x="6240016" y="3927656"/>
            <a:ext cx="216025" cy="370841"/>
            <a:chOff x="0" y="0"/>
            <a:chExt cx="216023" cy="370840"/>
          </a:xfrm>
        </p:grpSpPr>
        <p:sp>
          <p:nvSpPr>
            <p:cNvPr id="2464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65" name="3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91;g7c553259d1_0_3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469" name="Google Shape;92;g7c553259d1_0_3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HJ – P – 030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일반회원관리</a:t>
                      </a:r>
                      <a:r>
                        <a:t>(</a:t>
                      </a:r>
                      <a:r>
                        <a:t>댓글</a:t>
                      </a:r>
                      <a:r>
                        <a:t>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70" name="Google Shape;93;g7c553259d1_0_3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71" name="Google Shape;94;g7c553259d1_0_3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72" name="Google Shape;95;g7c553259d1_0_3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473" name="Google Shape;96;g7c553259d1_0_3"/>
          <p:cNvGraphicFramePr/>
          <p:nvPr/>
        </p:nvGraphicFramePr>
        <p:xfrm>
          <a:off x="8544272" y="2438183"/>
          <a:ext cx="2952329" cy="194813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9754"/>
                <a:gridCol w="2662574"/>
              </a:tblGrid>
              <a:tr h="300819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4870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댓글 삭제</a:t>
                      </a:r>
                    </a:p>
                    <a:p>
                      <a:pPr indent="133350" algn="l">
                        <a:defRPr sz="1300"/>
                      </a:pPr>
                      <a:r>
                        <a:t>선택한 글 삭제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32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댓글 검색</a:t>
                      </a:r>
                    </a:p>
                    <a:p>
                      <a:pPr indent="133350" algn="l">
                        <a:defRPr sz="1300"/>
                      </a:pPr>
                      <a:r>
                        <a:t>해당 댓글 중에서 세부 검색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870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댓글 내용 수정</a:t>
                      </a:r>
                    </a:p>
                    <a:p>
                      <a:pPr algn="l">
                        <a:defRPr sz="1300"/>
                      </a:pPr>
                      <a:r>
                        <a:t>  해당 댓글 내용 수정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476" name="Google Shape;97;g7c553259d1_0_3"/>
          <p:cNvGrpSpPr/>
          <p:nvPr/>
        </p:nvGrpSpPr>
        <p:grpSpPr>
          <a:xfrm>
            <a:off x="3445109" y="1403387"/>
            <a:ext cx="1362301" cy="584701"/>
            <a:chOff x="0" y="0"/>
            <a:chExt cx="1362299" cy="584700"/>
          </a:xfrm>
        </p:grpSpPr>
        <p:sp>
          <p:nvSpPr>
            <p:cNvPr id="2474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475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aphicFrame>
        <p:nvGraphicFramePr>
          <p:cNvPr id="2477" name="Google Shape;98;g7c553259d1_0_3"/>
          <p:cNvGraphicFramePr/>
          <p:nvPr/>
        </p:nvGraphicFramePr>
        <p:xfrm>
          <a:off x="214014" y="2163149"/>
          <a:ext cx="7799701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99950"/>
                <a:gridCol w="1299950"/>
                <a:gridCol w="1299950"/>
                <a:gridCol w="1299950"/>
                <a:gridCol w="1299950"/>
                <a:gridCol w="1299950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게시판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여행 정보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일반 회원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가이드 회원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통계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관리자리스트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78" name="Google Shape;102;g7c553259d1_0_3"/>
          <p:cNvSpPr/>
          <p:nvPr/>
        </p:nvSpPr>
        <p:spPr>
          <a:xfrm>
            <a:off x="191344" y="2612490"/>
            <a:ext cx="7732380" cy="37688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2481" name="직사각형 23"/>
          <p:cNvGrpSpPr/>
          <p:nvPr/>
        </p:nvGrpSpPr>
        <p:grpSpPr>
          <a:xfrm>
            <a:off x="5263138" y="1662339"/>
            <a:ext cx="940874" cy="256541"/>
            <a:chOff x="0" y="0"/>
            <a:chExt cx="940872" cy="256540"/>
          </a:xfrm>
        </p:grpSpPr>
        <p:sp>
          <p:nvSpPr>
            <p:cNvPr id="2479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0" name="로그아웃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로그아웃</a:t>
              </a:r>
            </a:p>
          </p:txBody>
        </p:sp>
      </p:grpSp>
      <p:grpSp>
        <p:nvGrpSpPr>
          <p:cNvPr id="2484" name="직사각형 24"/>
          <p:cNvGrpSpPr/>
          <p:nvPr/>
        </p:nvGrpSpPr>
        <p:grpSpPr>
          <a:xfrm>
            <a:off x="6384032" y="1662339"/>
            <a:ext cx="940874" cy="256541"/>
            <a:chOff x="0" y="0"/>
            <a:chExt cx="940872" cy="256540"/>
          </a:xfrm>
        </p:grpSpPr>
        <p:sp>
          <p:nvSpPr>
            <p:cNvPr id="2482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3" name="마이페이지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마이페이지</a:t>
              </a:r>
            </a:p>
          </p:txBody>
        </p:sp>
      </p:grpSp>
      <p:sp>
        <p:nvSpPr>
          <p:cNvPr id="2485" name="직사각형 3"/>
          <p:cNvSpPr/>
          <p:nvPr/>
        </p:nvSpPr>
        <p:spPr>
          <a:xfrm>
            <a:off x="407367" y="3717031"/>
            <a:ext cx="7416826" cy="266429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488" name="직사각형 4"/>
          <p:cNvGrpSpPr/>
          <p:nvPr/>
        </p:nvGrpSpPr>
        <p:grpSpPr>
          <a:xfrm>
            <a:off x="407367" y="3703628"/>
            <a:ext cx="7416826" cy="386848"/>
            <a:chOff x="0" y="0"/>
            <a:chExt cx="7416824" cy="386846"/>
          </a:xfrm>
        </p:grpSpPr>
        <p:sp>
          <p:nvSpPr>
            <p:cNvPr id="2486" name="직사각형"/>
            <p:cNvSpPr/>
            <p:nvPr/>
          </p:nvSpPr>
          <p:spPr>
            <a:xfrm>
              <a:off x="0" y="13403"/>
              <a:ext cx="7416825" cy="36004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87" name="전체선택 | 댓글번호 |   ID   |  이름   |  닉네임  |   작성 시간  |  댓글 내용 수정"/>
            <p:cNvSpPr txBox="1"/>
            <p:nvPr/>
          </p:nvSpPr>
          <p:spPr>
            <a:xfrm>
              <a:off x="45719" y="0"/>
              <a:ext cx="7325386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전체선택 </a:t>
              </a:r>
              <a:r>
                <a:t>| </a:t>
              </a:r>
              <a:r>
                <a:t>댓글번호 </a:t>
              </a:r>
              <a:r>
                <a:t>|   ID   |  </a:t>
              </a:r>
              <a:r>
                <a:t>이름   </a:t>
              </a:r>
              <a:r>
                <a:t>|  </a:t>
              </a:r>
              <a:r>
                <a:t>닉네임  </a:t>
              </a:r>
              <a:r>
                <a:t>|   </a:t>
              </a:r>
              <a:r>
                <a:t>작성 시간  </a:t>
              </a:r>
              <a:r>
                <a:t>|  </a:t>
              </a:r>
              <a:r>
                <a:t>댓글 내용 수정</a:t>
              </a:r>
              <a:r>
                <a:t>  </a:t>
              </a:r>
            </a:p>
          </p:txBody>
        </p:sp>
      </p:grpSp>
      <p:sp>
        <p:nvSpPr>
          <p:cNvPr id="2489" name="직사각형 7"/>
          <p:cNvSpPr/>
          <p:nvPr/>
        </p:nvSpPr>
        <p:spPr>
          <a:xfrm>
            <a:off x="595925" y="4149080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0" name="직사각형 26"/>
          <p:cNvSpPr/>
          <p:nvPr/>
        </p:nvSpPr>
        <p:spPr>
          <a:xfrm>
            <a:off x="593328" y="4513700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1" name="직사각형 27"/>
          <p:cNvSpPr/>
          <p:nvPr/>
        </p:nvSpPr>
        <p:spPr>
          <a:xfrm>
            <a:off x="587535" y="4864263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2" name="직선 연결선 9"/>
          <p:cNvSpPr/>
          <p:nvPr/>
        </p:nvSpPr>
        <p:spPr>
          <a:xfrm>
            <a:off x="407367" y="4437112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93" name="직선 연결선 33"/>
          <p:cNvSpPr/>
          <p:nvPr/>
        </p:nvSpPr>
        <p:spPr>
          <a:xfrm>
            <a:off x="407367" y="4797152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94" name="직선 연결선 34"/>
          <p:cNvSpPr/>
          <p:nvPr/>
        </p:nvSpPr>
        <p:spPr>
          <a:xfrm>
            <a:off x="407367" y="5148803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95" name="TextBox 10"/>
          <p:cNvSpPr txBox="1"/>
          <p:nvPr/>
        </p:nvSpPr>
        <p:spPr>
          <a:xfrm>
            <a:off x="1389191" y="4106112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1</a:t>
            </a:r>
          </a:p>
        </p:txBody>
      </p:sp>
      <p:sp>
        <p:nvSpPr>
          <p:cNvPr id="2496" name="TextBox 41"/>
          <p:cNvSpPr txBox="1"/>
          <p:nvPr/>
        </p:nvSpPr>
        <p:spPr>
          <a:xfrm>
            <a:off x="1389191" y="4467823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2</a:t>
            </a:r>
          </a:p>
        </p:txBody>
      </p:sp>
      <p:sp>
        <p:nvSpPr>
          <p:cNvPr id="2497" name="TextBox 42"/>
          <p:cNvSpPr txBox="1"/>
          <p:nvPr/>
        </p:nvSpPr>
        <p:spPr>
          <a:xfrm>
            <a:off x="1389191" y="4797152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3</a:t>
            </a:r>
          </a:p>
        </p:txBody>
      </p:sp>
      <p:sp>
        <p:nvSpPr>
          <p:cNvPr id="2498" name="TextBox 45"/>
          <p:cNvSpPr txBox="1"/>
          <p:nvPr/>
        </p:nvSpPr>
        <p:spPr>
          <a:xfrm>
            <a:off x="1965255" y="4115842"/>
            <a:ext cx="476241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pPr/>
            <a:r>
              <a:t>hong</a:t>
            </a:r>
          </a:p>
        </p:txBody>
      </p:sp>
      <p:sp>
        <p:nvSpPr>
          <p:cNvPr id="2499" name="TextBox 46"/>
          <p:cNvSpPr txBox="1"/>
          <p:nvPr/>
        </p:nvSpPr>
        <p:spPr>
          <a:xfrm>
            <a:off x="2541319" y="4149080"/>
            <a:ext cx="48462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pPr/>
            <a:r>
              <a:t>홍길동</a:t>
            </a:r>
          </a:p>
        </p:txBody>
      </p:sp>
      <p:sp>
        <p:nvSpPr>
          <p:cNvPr id="2500" name="TextBox 47"/>
          <p:cNvSpPr txBox="1"/>
          <p:nvPr/>
        </p:nvSpPr>
        <p:spPr>
          <a:xfrm>
            <a:off x="3189392" y="4149080"/>
            <a:ext cx="61151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pPr/>
            <a:r>
              <a:t>hong1234</a:t>
            </a:r>
          </a:p>
        </p:txBody>
      </p:sp>
      <p:grpSp>
        <p:nvGrpSpPr>
          <p:cNvPr id="2503" name="직사각형 48"/>
          <p:cNvGrpSpPr/>
          <p:nvPr/>
        </p:nvGrpSpPr>
        <p:grpSpPr>
          <a:xfrm>
            <a:off x="5303911" y="4117048"/>
            <a:ext cx="940874" cy="256541"/>
            <a:chOff x="0" y="0"/>
            <a:chExt cx="940872" cy="256540"/>
          </a:xfrm>
        </p:grpSpPr>
        <p:sp>
          <p:nvSpPr>
            <p:cNvPr id="2501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2" name="수정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수정</a:t>
              </a:r>
            </a:p>
          </p:txBody>
        </p:sp>
      </p:grpSp>
      <p:grpSp>
        <p:nvGrpSpPr>
          <p:cNvPr id="2506" name="직사각형 49"/>
          <p:cNvGrpSpPr/>
          <p:nvPr/>
        </p:nvGrpSpPr>
        <p:grpSpPr>
          <a:xfrm>
            <a:off x="1080669" y="2895311"/>
            <a:ext cx="940874" cy="266322"/>
            <a:chOff x="0" y="0"/>
            <a:chExt cx="940872" cy="266321"/>
          </a:xfrm>
        </p:grpSpPr>
        <p:sp>
          <p:nvSpPr>
            <p:cNvPr id="2504" name="직사각형"/>
            <p:cNvSpPr/>
            <p:nvPr/>
          </p:nvSpPr>
          <p:spPr>
            <a:xfrm>
              <a:off x="0" y="20664"/>
              <a:ext cx="940873" cy="224993"/>
            </a:xfrm>
            <a:prstGeom prst="rect">
              <a:avLst/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</a:p>
          </p:txBody>
        </p:sp>
        <p:sp>
          <p:nvSpPr>
            <p:cNvPr id="2505" name="댓글 삭제"/>
            <p:cNvSpPr txBox="1"/>
            <p:nvPr/>
          </p:nvSpPr>
          <p:spPr>
            <a:xfrm>
              <a:off x="45719" y="0"/>
              <a:ext cx="849434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pPr/>
              <a:r>
                <a:t>댓글 삭제</a:t>
              </a:r>
            </a:p>
          </p:txBody>
        </p:sp>
      </p:grpSp>
      <p:sp>
        <p:nvSpPr>
          <p:cNvPr id="2507" name="직사각형 53"/>
          <p:cNvSpPr/>
          <p:nvPr/>
        </p:nvSpPr>
        <p:spPr>
          <a:xfrm>
            <a:off x="1127447" y="3284983"/>
            <a:ext cx="4536506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510" name="직사각형 54"/>
          <p:cNvGrpSpPr/>
          <p:nvPr/>
        </p:nvGrpSpPr>
        <p:grpSpPr>
          <a:xfrm>
            <a:off x="5803198" y="3264319"/>
            <a:ext cx="940874" cy="266322"/>
            <a:chOff x="0" y="0"/>
            <a:chExt cx="940872" cy="266321"/>
          </a:xfrm>
        </p:grpSpPr>
        <p:sp>
          <p:nvSpPr>
            <p:cNvPr id="2508" name="직사각형"/>
            <p:cNvSpPr/>
            <p:nvPr/>
          </p:nvSpPr>
          <p:spPr>
            <a:xfrm>
              <a:off x="0" y="20664"/>
              <a:ext cx="940873" cy="22499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9" name="글 검색"/>
            <p:cNvSpPr txBox="1"/>
            <p:nvPr/>
          </p:nvSpPr>
          <p:spPr>
            <a:xfrm>
              <a:off x="45719" y="0"/>
              <a:ext cx="849434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글 검색</a:t>
              </a:r>
            </a:p>
          </p:txBody>
        </p:sp>
      </p:grpSp>
      <p:grpSp>
        <p:nvGrpSpPr>
          <p:cNvPr id="2513" name="직사각형 55"/>
          <p:cNvGrpSpPr/>
          <p:nvPr/>
        </p:nvGrpSpPr>
        <p:grpSpPr>
          <a:xfrm>
            <a:off x="983432" y="2703519"/>
            <a:ext cx="216025" cy="370841"/>
            <a:chOff x="0" y="0"/>
            <a:chExt cx="216023" cy="370840"/>
          </a:xfrm>
        </p:grpSpPr>
        <p:sp>
          <p:nvSpPr>
            <p:cNvPr id="2511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512" name="1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2516" name="직사각형 58"/>
          <p:cNvGrpSpPr/>
          <p:nvPr/>
        </p:nvGrpSpPr>
        <p:grpSpPr>
          <a:xfrm>
            <a:off x="5735959" y="3063559"/>
            <a:ext cx="216025" cy="370841"/>
            <a:chOff x="0" y="0"/>
            <a:chExt cx="216023" cy="370840"/>
          </a:xfrm>
        </p:grpSpPr>
        <p:sp>
          <p:nvSpPr>
            <p:cNvPr id="2514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515" name="2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grpSp>
        <p:nvGrpSpPr>
          <p:cNvPr id="2519" name="직사각형 59"/>
          <p:cNvGrpSpPr/>
          <p:nvPr/>
        </p:nvGrpSpPr>
        <p:grpSpPr>
          <a:xfrm>
            <a:off x="5231903" y="3927656"/>
            <a:ext cx="216025" cy="370841"/>
            <a:chOff x="0" y="0"/>
            <a:chExt cx="216023" cy="370840"/>
          </a:xfrm>
        </p:grpSpPr>
        <p:sp>
          <p:nvSpPr>
            <p:cNvPr id="2517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518" name="3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91;g7c553259d1_0_3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522" name="Google Shape;92;g7c553259d1_0_3"/>
          <p:cNvGraphicFramePr/>
          <p:nvPr/>
        </p:nvGraphicFramePr>
        <p:xfrm>
          <a:off x="131601" y="115758"/>
          <a:ext cx="369370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49025"/>
                <a:gridCol w="2144675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HJ – P – 031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회원 관리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3" name="Google Shape;93;g7c553259d1_0_3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4" name="Google Shape;94;g7c553259d1_0_3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25" name="Google Shape;95;g7c553259d1_0_3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526" name="Google Shape;96;g7c553259d1_0_3"/>
          <p:cNvGraphicFramePr/>
          <p:nvPr/>
        </p:nvGraphicFramePr>
        <p:xfrm>
          <a:off x="8616280" y="1695737"/>
          <a:ext cx="2952329" cy="248523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9754"/>
                <a:gridCol w="2662574"/>
              </a:tblGrid>
              <a:tr h="300819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4870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회원 삭제</a:t>
                      </a:r>
                    </a:p>
                    <a:p>
                      <a:pPr indent="133350" algn="l">
                        <a:defRPr sz="1300"/>
                      </a:pPr>
                      <a:r>
                        <a:t>가이드회원에 대한 모든 기록 삭제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32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선택회원 게시글 조회</a:t>
                      </a:r>
                    </a:p>
                    <a:p>
                      <a:pPr indent="133350" algn="l">
                        <a:defRPr sz="1300"/>
                      </a:pPr>
                      <a:r>
                        <a:t>가이드 회원의 게시글</a:t>
                      </a:r>
                      <a:r>
                        <a:t>(</a:t>
                      </a:r>
                      <a:r>
                        <a:t>광고글</a:t>
                      </a:r>
                      <a:r>
                        <a:t>)</a:t>
                      </a:r>
                      <a:r>
                        <a:t>조회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870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가이드회원 검색</a:t>
                      </a:r>
                    </a:p>
                    <a:p>
                      <a:pPr algn="l">
                        <a:defRPr sz="1300"/>
                      </a:pPr>
                      <a:r>
                        <a:t>  특정 가이드회원 검색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71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</a:t>
                      </a:r>
                      <a:r>
                        <a:t>회원정보수정</a:t>
                      </a:r>
                    </a:p>
                    <a:p>
                      <a:pPr algn="l">
                        <a:defRPr b="1" sz="1500"/>
                      </a:pPr>
                      <a:r>
                        <a:t>  </a:t>
                      </a:r>
                      <a:r>
                        <a:rPr b="0" sz="1300"/>
                        <a:t>가이드 회원 정보 열람 및 수정 가능</a:t>
                      </a:r>
                      <a:r>
                        <a:rPr b="0" sz="1300"/>
                        <a:t>(</a:t>
                      </a:r>
                      <a:r>
                        <a:rPr b="0" sz="1300"/>
                        <a:t>활동 제재</a:t>
                      </a:r>
                      <a:r>
                        <a:rPr b="0" sz="1300"/>
                        <a:t>, </a:t>
                      </a:r>
                      <a:r>
                        <a:rPr b="0" sz="1300"/>
                        <a:t>정보 수정</a:t>
                      </a:r>
                      <a:r>
                        <a:rPr b="0" sz="1300"/>
                        <a:t>, </a:t>
                      </a:r>
                      <a:r>
                        <a:rPr b="0" sz="1300"/>
                        <a:t>평점 정보 수정</a:t>
                      </a:r>
                      <a:r>
                        <a:rPr b="0" sz="1300"/>
                        <a:t>)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529" name="Google Shape;97;g7c553259d1_0_3"/>
          <p:cNvGrpSpPr/>
          <p:nvPr/>
        </p:nvGrpSpPr>
        <p:grpSpPr>
          <a:xfrm>
            <a:off x="3445109" y="1403387"/>
            <a:ext cx="1362301" cy="584701"/>
            <a:chOff x="0" y="0"/>
            <a:chExt cx="1362299" cy="584700"/>
          </a:xfrm>
        </p:grpSpPr>
        <p:sp>
          <p:nvSpPr>
            <p:cNvPr id="2527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528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aphicFrame>
        <p:nvGraphicFramePr>
          <p:cNvPr id="2530" name="Google Shape;98;g7c553259d1_0_3"/>
          <p:cNvGraphicFramePr/>
          <p:nvPr/>
        </p:nvGraphicFramePr>
        <p:xfrm>
          <a:off x="214014" y="2163149"/>
          <a:ext cx="7799701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99950"/>
                <a:gridCol w="1299950"/>
                <a:gridCol w="1299950"/>
                <a:gridCol w="1299950"/>
                <a:gridCol w="1299950"/>
                <a:gridCol w="1299950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게시판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여행 정보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일반 회원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가이드 회원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통계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관리자리스트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31" name="Google Shape;102;g7c553259d1_0_3"/>
          <p:cNvSpPr/>
          <p:nvPr/>
        </p:nvSpPr>
        <p:spPr>
          <a:xfrm>
            <a:off x="191344" y="2612490"/>
            <a:ext cx="7732380" cy="37688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2534" name="직사각형 23"/>
          <p:cNvGrpSpPr/>
          <p:nvPr/>
        </p:nvGrpSpPr>
        <p:grpSpPr>
          <a:xfrm>
            <a:off x="5263138" y="1662339"/>
            <a:ext cx="940874" cy="256541"/>
            <a:chOff x="0" y="0"/>
            <a:chExt cx="940872" cy="256540"/>
          </a:xfrm>
        </p:grpSpPr>
        <p:sp>
          <p:nvSpPr>
            <p:cNvPr id="2532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3" name="로그아웃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로그아웃</a:t>
              </a:r>
            </a:p>
          </p:txBody>
        </p:sp>
      </p:grpSp>
      <p:grpSp>
        <p:nvGrpSpPr>
          <p:cNvPr id="2537" name="직사각형 24"/>
          <p:cNvGrpSpPr/>
          <p:nvPr/>
        </p:nvGrpSpPr>
        <p:grpSpPr>
          <a:xfrm>
            <a:off x="6384032" y="1662339"/>
            <a:ext cx="940874" cy="256541"/>
            <a:chOff x="0" y="0"/>
            <a:chExt cx="940872" cy="256540"/>
          </a:xfrm>
        </p:grpSpPr>
        <p:sp>
          <p:nvSpPr>
            <p:cNvPr id="2535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6" name="마이페이지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마이페이지</a:t>
              </a:r>
            </a:p>
          </p:txBody>
        </p:sp>
      </p:grpSp>
      <p:sp>
        <p:nvSpPr>
          <p:cNvPr id="2538" name="직사각형 3"/>
          <p:cNvSpPr/>
          <p:nvPr/>
        </p:nvSpPr>
        <p:spPr>
          <a:xfrm>
            <a:off x="407367" y="3717031"/>
            <a:ext cx="7416826" cy="266429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541" name="직사각형 4"/>
          <p:cNvGrpSpPr/>
          <p:nvPr/>
        </p:nvGrpSpPr>
        <p:grpSpPr>
          <a:xfrm>
            <a:off x="407367" y="3555925"/>
            <a:ext cx="7416826" cy="682254"/>
            <a:chOff x="0" y="0"/>
            <a:chExt cx="7416824" cy="682253"/>
          </a:xfrm>
        </p:grpSpPr>
        <p:sp>
          <p:nvSpPr>
            <p:cNvPr id="2539" name="직사각형"/>
            <p:cNvSpPr/>
            <p:nvPr/>
          </p:nvSpPr>
          <p:spPr>
            <a:xfrm>
              <a:off x="0" y="161106"/>
              <a:ext cx="7416825" cy="36004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40" name="전체선택 | 회원번호 |   ID   |  이름   |  닉네임  |    이메일   |    최근접속일자  |  회원정보수정"/>
            <p:cNvSpPr txBox="1"/>
            <p:nvPr/>
          </p:nvSpPr>
          <p:spPr>
            <a:xfrm>
              <a:off x="45719" y="0"/>
              <a:ext cx="7325386" cy="68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전체선택 </a:t>
              </a:r>
              <a:r>
                <a:t>| </a:t>
              </a:r>
              <a:r>
                <a:t>회원번호 </a:t>
              </a:r>
              <a:r>
                <a:t>|   ID   |  </a:t>
              </a:r>
              <a:r>
                <a:t>이름   </a:t>
              </a:r>
              <a:r>
                <a:t>|  </a:t>
              </a:r>
              <a:r>
                <a:t>닉네임  </a:t>
              </a:r>
              <a:r>
                <a:t>|    </a:t>
              </a:r>
              <a:r>
                <a:t>이메일   </a:t>
              </a:r>
              <a:r>
                <a:t>|    </a:t>
              </a:r>
              <a:r>
                <a:t>최근접속일자  </a:t>
              </a:r>
              <a:r>
                <a:t>|  </a:t>
              </a:r>
              <a:r>
                <a:t>회원정보수정</a:t>
              </a:r>
              <a:r>
                <a:t>  </a:t>
              </a:r>
            </a:p>
          </p:txBody>
        </p:sp>
      </p:grpSp>
      <p:sp>
        <p:nvSpPr>
          <p:cNvPr id="2542" name="직사각형 7"/>
          <p:cNvSpPr/>
          <p:nvPr/>
        </p:nvSpPr>
        <p:spPr>
          <a:xfrm>
            <a:off x="595925" y="4149080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3" name="직사각형 26"/>
          <p:cNvSpPr/>
          <p:nvPr/>
        </p:nvSpPr>
        <p:spPr>
          <a:xfrm>
            <a:off x="593328" y="4492342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4" name="직사각형 27"/>
          <p:cNvSpPr/>
          <p:nvPr/>
        </p:nvSpPr>
        <p:spPr>
          <a:xfrm>
            <a:off x="587535" y="4822318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5" name="직선 연결선 9"/>
          <p:cNvSpPr/>
          <p:nvPr/>
        </p:nvSpPr>
        <p:spPr>
          <a:xfrm>
            <a:off x="407367" y="4428723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46" name="직선 연결선 33"/>
          <p:cNvSpPr/>
          <p:nvPr/>
        </p:nvSpPr>
        <p:spPr>
          <a:xfrm>
            <a:off x="407367" y="4763596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47" name="직선 연결선 34"/>
          <p:cNvSpPr/>
          <p:nvPr/>
        </p:nvSpPr>
        <p:spPr>
          <a:xfrm>
            <a:off x="407367" y="5093572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48" name="TextBox 10"/>
          <p:cNvSpPr txBox="1"/>
          <p:nvPr/>
        </p:nvSpPr>
        <p:spPr>
          <a:xfrm>
            <a:off x="1605215" y="4106112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1</a:t>
            </a:r>
          </a:p>
        </p:txBody>
      </p:sp>
      <p:sp>
        <p:nvSpPr>
          <p:cNvPr id="2549" name="TextBox 41"/>
          <p:cNvSpPr txBox="1"/>
          <p:nvPr/>
        </p:nvSpPr>
        <p:spPr>
          <a:xfrm>
            <a:off x="1605215" y="4442655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2</a:t>
            </a:r>
          </a:p>
        </p:txBody>
      </p:sp>
      <p:sp>
        <p:nvSpPr>
          <p:cNvPr id="2550" name="TextBox 42"/>
          <p:cNvSpPr txBox="1"/>
          <p:nvPr/>
        </p:nvSpPr>
        <p:spPr>
          <a:xfrm>
            <a:off x="1596826" y="4755207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3</a:t>
            </a:r>
          </a:p>
        </p:txBody>
      </p:sp>
      <p:sp>
        <p:nvSpPr>
          <p:cNvPr id="2551" name="TextBox 45"/>
          <p:cNvSpPr txBox="1"/>
          <p:nvPr/>
        </p:nvSpPr>
        <p:spPr>
          <a:xfrm>
            <a:off x="2189663" y="4115842"/>
            <a:ext cx="476241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pPr/>
            <a:r>
              <a:t>hong</a:t>
            </a:r>
          </a:p>
        </p:txBody>
      </p:sp>
      <p:sp>
        <p:nvSpPr>
          <p:cNvPr id="2552" name="TextBox 46"/>
          <p:cNvSpPr txBox="1"/>
          <p:nvPr/>
        </p:nvSpPr>
        <p:spPr>
          <a:xfrm>
            <a:off x="2740565" y="4175423"/>
            <a:ext cx="48462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pPr/>
            <a:r>
              <a:t>홍길동</a:t>
            </a:r>
          </a:p>
        </p:txBody>
      </p:sp>
      <p:sp>
        <p:nvSpPr>
          <p:cNvPr id="2553" name="TextBox 47"/>
          <p:cNvSpPr txBox="1"/>
          <p:nvPr/>
        </p:nvSpPr>
        <p:spPr>
          <a:xfrm>
            <a:off x="3329433" y="4167675"/>
            <a:ext cx="61151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pPr/>
            <a:r>
              <a:t>hong1234</a:t>
            </a:r>
          </a:p>
        </p:txBody>
      </p:sp>
      <p:grpSp>
        <p:nvGrpSpPr>
          <p:cNvPr id="2556" name="직사각형 48"/>
          <p:cNvGrpSpPr/>
          <p:nvPr/>
        </p:nvGrpSpPr>
        <p:grpSpPr>
          <a:xfrm>
            <a:off x="6600056" y="4117048"/>
            <a:ext cx="940874" cy="256541"/>
            <a:chOff x="0" y="0"/>
            <a:chExt cx="940872" cy="256540"/>
          </a:xfrm>
        </p:grpSpPr>
        <p:sp>
          <p:nvSpPr>
            <p:cNvPr id="2554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55" name="수정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수정</a:t>
              </a:r>
            </a:p>
          </p:txBody>
        </p:sp>
      </p:grpSp>
      <p:grpSp>
        <p:nvGrpSpPr>
          <p:cNvPr id="2559" name="직사각형 49"/>
          <p:cNvGrpSpPr/>
          <p:nvPr/>
        </p:nvGrpSpPr>
        <p:grpSpPr>
          <a:xfrm>
            <a:off x="1089059" y="2765153"/>
            <a:ext cx="940874" cy="256541"/>
            <a:chOff x="0" y="0"/>
            <a:chExt cx="940872" cy="256540"/>
          </a:xfrm>
        </p:grpSpPr>
        <p:sp>
          <p:nvSpPr>
            <p:cNvPr id="2557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</a:p>
          </p:txBody>
        </p:sp>
        <p:sp>
          <p:nvSpPr>
            <p:cNvPr id="2558" name="회원삭제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pPr/>
              <a:r>
                <a:t>회원삭제</a:t>
              </a:r>
            </a:p>
          </p:txBody>
        </p:sp>
      </p:grpSp>
      <p:grpSp>
        <p:nvGrpSpPr>
          <p:cNvPr id="2562" name="직사각형 51"/>
          <p:cNvGrpSpPr/>
          <p:nvPr/>
        </p:nvGrpSpPr>
        <p:grpSpPr>
          <a:xfrm>
            <a:off x="2279576" y="2760263"/>
            <a:ext cx="1780730" cy="266322"/>
            <a:chOff x="0" y="0"/>
            <a:chExt cx="1780729" cy="266321"/>
          </a:xfrm>
        </p:grpSpPr>
        <p:sp>
          <p:nvSpPr>
            <p:cNvPr id="2560" name="직사각형"/>
            <p:cNvSpPr/>
            <p:nvPr/>
          </p:nvSpPr>
          <p:spPr>
            <a:xfrm>
              <a:off x="0" y="20664"/>
              <a:ext cx="1780730" cy="224993"/>
            </a:xfrm>
            <a:prstGeom prst="rect">
              <a:avLst/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</a:p>
          </p:txBody>
        </p:sp>
        <p:sp>
          <p:nvSpPr>
            <p:cNvPr id="2561" name="선택회원 게시글 조회"/>
            <p:cNvSpPr txBox="1"/>
            <p:nvPr/>
          </p:nvSpPr>
          <p:spPr>
            <a:xfrm>
              <a:off x="45719" y="0"/>
              <a:ext cx="1689291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pPr/>
              <a:r>
                <a:t>선택회원 게시글 조회</a:t>
              </a:r>
            </a:p>
          </p:txBody>
        </p:sp>
      </p:grpSp>
      <p:sp>
        <p:nvSpPr>
          <p:cNvPr id="2563" name="직사각형 53"/>
          <p:cNvSpPr/>
          <p:nvPr/>
        </p:nvSpPr>
        <p:spPr>
          <a:xfrm>
            <a:off x="1127447" y="3284983"/>
            <a:ext cx="4536506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566" name="직사각형 54"/>
          <p:cNvGrpSpPr/>
          <p:nvPr/>
        </p:nvGrpSpPr>
        <p:grpSpPr>
          <a:xfrm>
            <a:off x="5803198" y="3269209"/>
            <a:ext cx="940874" cy="256541"/>
            <a:chOff x="0" y="0"/>
            <a:chExt cx="940872" cy="256540"/>
          </a:xfrm>
        </p:grpSpPr>
        <p:sp>
          <p:nvSpPr>
            <p:cNvPr id="2564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5" name="회원검색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회원검색</a:t>
              </a:r>
            </a:p>
          </p:txBody>
        </p:sp>
      </p:grpSp>
      <p:grpSp>
        <p:nvGrpSpPr>
          <p:cNvPr id="2569" name="직사각형 55"/>
          <p:cNvGrpSpPr/>
          <p:nvPr/>
        </p:nvGrpSpPr>
        <p:grpSpPr>
          <a:xfrm>
            <a:off x="983432" y="2559503"/>
            <a:ext cx="216025" cy="370841"/>
            <a:chOff x="0" y="0"/>
            <a:chExt cx="216023" cy="370840"/>
          </a:xfrm>
        </p:grpSpPr>
        <p:sp>
          <p:nvSpPr>
            <p:cNvPr id="2567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568" name="1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2572" name="직사각형 56"/>
          <p:cNvGrpSpPr/>
          <p:nvPr/>
        </p:nvGrpSpPr>
        <p:grpSpPr>
          <a:xfrm>
            <a:off x="2135559" y="2559503"/>
            <a:ext cx="216025" cy="370841"/>
            <a:chOff x="0" y="0"/>
            <a:chExt cx="216023" cy="370840"/>
          </a:xfrm>
        </p:grpSpPr>
        <p:sp>
          <p:nvSpPr>
            <p:cNvPr id="2570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571" name="2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grpSp>
        <p:nvGrpSpPr>
          <p:cNvPr id="2575" name="직사각형 58"/>
          <p:cNvGrpSpPr/>
          <p:nvPr/>
        </p:nvGrpSpPr>
        <p:grpSpPr>
          <a:xfrm>
            <a:off x="5735959" y="3063559"/>
            <a:ext cx="216025" cy="370841"/>
            <a:chOff x="0" y="0"/>
            <a:chExt cx="216023" cy="370840"/>
          </a:xfrm>
        </p:grpSpPr>
        <p:sp>
          <p:nvSpPr>
            <p:cNvPr id="2573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574" name="3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  <p:grpSp>
        <p:nvGrpSpPr>
          <p:cNvPr id="2578" name="직사각형 59"/>
          <p:cNvGrpSpPr/>
          <p:nvPr/>
        </p:nvGrpSpPr>
        <p:grpSpPr>
          <a:xfrm>
            <a:off x="6528048" y="3927656"/>
            <a:ext cx="216025" cy="370841"/>
            <a:chOff x="0" y="0"/>
            <a:chExt cx="216023" cy="370840"/>
          </a:xfrm>
        </p:grpSpPr>
        <p:sp>
          <p:nvSpPr>
            <p:cNvPr id="2576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577" name="4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91;g7c553259d1_0_3"/>
          <p:cNvSpPr/>
          <p:nvPr/>
        </p:nvSpPr>
        <p:spPr>
          <a:xfrm>
            <a:off x="4218444" y="5257220"/>
            <a:ext cx="3433801" cy="292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581" name="Google Shape;92;g7c553259d1_0_3"/>
          <p:cNvGraphicFramePr/>
          <p:nvPr/>
        </p:nvGraphicFramePr>
        <p:xfrm>
          <a:off x="131599" y="115758"/>
          <a:ext cx="3987321" cy="8136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672160"/>
                <a:gridCol w="2315159"/>
              </a:tblGrid>
              <a:tr h="27122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HJ – P – 032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게시글 관리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2" name="Google Shape;93;g7c553259d1_0_3"/>
          <p:cNvGraphicFramePr/>
          <p:nvPr/>
        </p:nvGraphicFramePr>
        <p:xfrm>
          <a:off x="930904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3" name="Google Shape;94;g7c553259d1_0_3"/>
          <p:cNvGraphicFramePr/>
          <p:nvPr/>
        </p:nvGraphicFramePr>
        <p:xfrm>
          <a:off x="6200085" y="197402"/>
          <a:ext cx="2815501" cy="2650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84" name="Google Shape;95;g7c553259d1_0_3"/>
          <p:cNvSpPr/>
          <p:nvPr/>
        </p:nvSpPr>
        <p:spPr>
          <a:xfrm>
            <a:off x="110166" y="1289955"/>
            <a:ext cx="8032199" cy="53499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aphicFrame>
        <p:nvGraphicFramePr>
          <p:cNvPr id="2585" name="Google Shape;96;g7c553259d1_0_3"/>
          <p:cNvGraphicFramePr/>
          <p:nvPr/>
        </p:nvGraphicFramePr>
        <p:xfrm>
          <a:off x="8544272" y="2438183"/>
          <a:ext cx="2952329" cy="194813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9754"/>
                <a:gridCol w="2662574"/>
              </a:tblGrid>
              <a:tr h="300819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#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기능명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4870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게시글 삭제</a:t>
                      </a:r>
                    </a:p>
                    <a:p>
                      <a:pPr indent="133350" algn="l">
                        <a:defRPr sz="1300"/>
                      </a:pPr>
                      <a:r>
                        <a:t>선택한 글 삭제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32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133350" algn="l">
                        <a:defRPr b="1" sz="1500"/>
                      </a:pPr>
                      <a:r>
                        <a:t>게시글 검색</a:t>
                      </a:r>
                    </a:p>
                    <a:p>
                      <a:pPr indent="133350" algn="l">
                        <a:defRPr sz="1300"/>
                      </a:pPr>
                      <a:r>
                        <a:t>해당 게시글 중에서 세부 검색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8703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500"/>
                      </a:pPr>
                      <a:r>
                        <a:t>  게시글 내용 수정</a:t>
                      </a:r>
                    </a:p>
                    <a:p>
                      <a:pPr algn="l">
                        <a:defRPr sz="1300"/>
                      </a:pPr>
                      <a:r>
                        <a:t>  해당 게시글 내용 수정</a:t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588" name="Google Shape;97;g7c553259d1_0_3"/>
          <p:cNvGrpSpPr/>
          <p:nvPr/>
        </p:nvGrpSpPr>
        <p:grpSpPr>
          <a:xfrm>
            <a:off x="3445109" y="1403387"/>
            <a:ext cx="1362301" cy="584701"/>
            <a:chOff x="0" y="0"/>
            <a:chExt cx="1362299" cy="584700"/>
          </a:xfrm>
        </p:grpSpPr>
        <p:sp>
          <p:nvSpPr>
            <p:cNvPr id="2586" name="직사각형"/>
            <p:cNvSpPr/>
            <p:nvPr/>
          </p:nvSpPr>
          <p:spPr>
            <a:xfrm>
              <a:off x="0" y="-1"/>
              <a:ext cx="1362300" cy="5847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pPr>
            </a:p>
          </p:txBody>
        </p:sp>
        <p:sp>
          <p:nvSpPr>
            <p:cNvPr id="2587" name="로고"/>
            <p:cNvSpPr txBox="1"/>
            <p:nvPr/>
          </p:nvSpPr>
          <p:spPr>
            <a:xfrm>
              <a:off x="45725" y="126000"/>
              <a:ext cx="1270850" cy="332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5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로고</a:t>
              </a:r>
            </a:p>
          </p:txBody>
        </p:sp>
      </p:grpSp>
      <p:graphicFrame>
        <p:nvGraphicFramePr>
          <p:cNvPr id="2589" name="Google Shape;98;g7c553259d1_0_3"/>
          <p:cNvGraphicFramePr/>
          <p:nvPr/>
        </p:nvGraphicFramePr>
        <p:xfrm>
          <a:off x="214014" y="2163149"/>
          <a:ext cx="7799701" cy="38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99950"/>
                <a:gridCol w="1299950"/>
                <a:gridCol w="1299950"/>
                <a:gridCol w="1299950"/>
                <a:gridCol w="1299950"/>
                <a:gridCol w="1299950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게시판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여행 정보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일반 회원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가이드 회원 관리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통계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100"/>
                        <a:t>관리자리스트</a:t>
                      </a:r>
                    </a:p>
                  </a:txBody>
                  <a:tcPr marL="91425" marR="91425" marT="91425" marB="91425" anchor="t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90" name="Google Shape;102;g7c553259d1_0_3"/>
          <p:cNvSpPr/>
          <p:nvPr/>
        </p:nvSpPr>
        <p:spPr>
          <a:xfrm>
            <a:off x="191344" y="2612490"/>
            <a:ext cx="7732380" cy="376883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ctr">
              <a:defRPr sz="15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  <p:grpSp>
        <p:nvGrpSpPr>
          <p:cNvPr id="2593" name="직사각형 23"/>
          <p:cNvGrpSpPr/>
          <p:nvPr/>
        </p:nvGrpSpPr>
        <p:grpSpPr>
          <a:xfrm>
            <a:off x="5263138" y="1662339"/>
            <a:ext cx="940874" cy="256541"/>
            <a:chOff x="0" y="0"/>
            <a:chExt cx="940872" cy="256540"/>
          </a:xfrm>
        </p:grpSpPr>
        <p:sp>
          <p:nvSpPr>
            <p:cNvPr id="2591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92" name="로그아웃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로그아웃</a:t>
              </a:r>
            </a:p>
          </p:txBody>
        </p:sp>
      </p:grpSp>
      <p:grpSp>
        <p:nvGrpSpPr>
          <p:cNvPr id="2596" name="직사각형 24"/>
          <p:cNvGrpSpPr/>
          <p:nvPr/>
        </p:nvGrpSpPr>
        <p:grpSpPr>
          <a:xfrm>
            <a:off x="6384032" y="1662339"/>
            <a:ext cx="940874" cy="256541"/>
            <a:chOff x="0" y="0"/>
            <a:chExt cx="940872" cy="256540"/>
          </a:xfrm>
        </p:grpSpPr>
        <p:sp>
          <p:nvSpPr>
            <p:cNvPr id="2594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95" name="마이페이지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마이페이지</a:t>
              </a:r>
            </a:p>
          </p:txBody>
        </p:sp>
      </p:grpSp>
      <p:sp>
        <p:nvSpPr>
          <p:cNvPr id="2597" name="직사각형 3"/>
          <p:cNvSpPr/>
          <p:nvPr/>
        </p:nvSpPr>
        <p:spPr>
          <a:xfrm>
            <a:off x="407367" y="3717031"/>
            <a:ext cx="7416826" cy="2664298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600" name="직사각형 4"/>
          <p:cNvGrpSpPr/>
          <p:nvPr/>
        </p:nvGrpSpPr>
        <p:grpSpPr>
          <a:xfrm>
            <a:off x="407367" y="3555925"/>
            <a:ext cx="7416826" cy="682254"/>
            <a:chOff x="0" y="0"/>
            <a:chExt cx="7416824" cy="682253"/>
          </a:xfrm>
        </p:grpSpPr>
        <p:sp>
          <p:nvSpPr>
            <p:cNvPr id="2598" name="직사각형"/>
            <p:cNvSpPr/>
            <p:nvPr/>
          </p:nvSpPr>
          <p:spPr>
            <a:xfrm>
              <a:off x="0" y="161106"/>
              <a:ext cx="7416825" cy="36004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99" name="전체선택 | 게시글 번호 |   ID   |  이름   |  닉네임  |   글제목   |  작성 시간  |  게시글 내용 수정"/>
            <p:cNvSpPr txBox="1"/>
            <p:nvPr/>
          </p:nvSpPr>
          <p:spPr>
            <a:xfrm>
              <a:off x="45719" y="0"/>
              <a:ext cx="7325386" cy="68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전체선택 </a:t>
              </a:r>
              <a:r>
                <a:t>| </a:t>
              </a:r>
              <a:r>
                <a:t>게시글 번호 </a:t>
              </a:r>
              <a:r>
                <a:t>|   ID   |  </a:t>
              </a:r>
              <a:r>
                <a:t>이름   </a:t>
              </a:r>
              <a:r>
                <a:t>|  </a:t>
              </a:r>
              <a:r>
                <a:t>닉네임  </a:t>
              </a:r>
              <a:r>
                <a:t>|   </a:t>
              </a:r>
              <a:r>
                <a:t>글제목   </a:t>
              </a:r>
              <a:r>
                <a:t>|  </a:t>
              </a:r>
              <a:r>
                <a:t>작성 시간  </a:t>
              </a:r>
              <a:r>
                <a:t>|  </a:t>
              </a:r>
              <a:r>
                <a:t>게시글 내용 수정</a:t>
              </a:r>
              <a:r>
                <a:t>  </a:t>
              </a:r>
            </a:p>
          </p:txBody>
        </p:sp>
      </p:grpSp>
      <p:sp>
        <p:nvSpPr>
          <p:cNvPr id="2601" name="직사각형 7"/>
          <p:cNvSpPr/>
          <p:nvPr/>
        </p:nvSpPr>
        <p:spPr>
          <a:xfrm>
            <a:off x="595925" y="4149080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2" name="직사각형 26"/>
          <p:cNvSpPr/>
          <p:nvPr/>
        </p:nvSpPr>
        <p:spPr>
          <a:xfrm>
            <a:off x="593328" y="4513700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3" name="직사각형 27"/>
          <p:cNvSpPr/>
          <p:nvPr/>
        </p:nvSpPr>
        <p:spPr>
          <a:xfrm>
            <a:off x="587535" y="4864263"/>
            <a:ext cx="216025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4" name="직선 연결선 9"/>
          <p:cNvSpPr/>
          <p:nvPr/>
        </p:nvSpPr>
        <p:spPr>
          <a:xfrm>
            <a:off x="407367" y="4437112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605" name="직선 연결선 33"/>
          <p:cNvSpPr/>
          <p:nvPr/>
        </p:nvSpPr>
        <p:spPr>
          <a:xfrm>
            <a:off x="407367" y="4797152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606" name="직선 연결선 34"/>
          <p:cNvSpPr/>
          <p:nvPr/>
        </p:nvSpPr>
        <p:spPr>
          <a:xfrm>
            <a:off x="407367" y="5157192"/>
            <a:ext cx="7416826" cy="1"/>
          </a:xfrm>
          <a:prstGeom prst="line">
            <a:avLst/>
          </a:prstGeom>
          <a:ln w="285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607" name="TextBox 10"/>
          <p:cNvSpPr txBox="1"/>
          <p:nvPr/>
        </p:nvSpPr>
        <p:spPr>
          <a:xfrm>
            <a:off x="1605215" y="4106112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1</a:t>
            </a:r>
          </a:p>
        </p:txBody>
      </p:sp>
      <p:sp>
        <p:nvSpPr>
          <p:cNvPr id="2608" name="TextBox 41"/>
          <p:cNvSpPr txBox="1"/>
          <p:nvPr/>
        </p:nvSpPr>
        <p:spPr>
          <a:xfrm>
            <a:off x="1605215" y="4459434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2</a:t>
            </a:r>
          </a:p>
        </p:txBody>
      </p:sp>
      <p:sp>
        <p:nvSpPr>
          <p:cNvPr id="2609" name="TextBox 42"/>
          <p:cNvSpPr txBox="1"/>
          <p:nvPr/>
        </p:nvSpPr>
        <p:spPr>
          <a:xfrm>
            <a:off x="1596826" y="4822318"/>
            <a:ext cx="3406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3</a:t>
            </a:r>
          </a:p>
        </p:txBody>
      </p:sp>
      <p:sp>
        <p:nvSpPr>
          <p:cNvPr id="2610" name="TextBox 45"/>
          <p:cNvSpPr txBox="1"/>
          <p:nvPr/>
        </p:nvSpPr>
        <p:spPr>
          <a:xfrm>
            <a:off x="2405687" y="4137050"/>
            <a:ext cx="476241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pPr/>
            <a:r>
              <a:t>hong</a:t>
            </a:r>
          </a:p>
        </p:txBody>
      </p:sp>
      <p:sp>
        <p:nvSpPr>
          <p:cNvPr id="2611" name="TextBox 46"/>
          <p:cNvSpPr txBox="1"/>
          <p:nvPr/>
        </p:nvSpPr>
        <p:spPr>
          <a:xfrm>
            <a:off x="2964979" y="4174247"/>
            <a:ext cx="48462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pPr/>
            <a:r>
              <a:t>홍길동</a:t>
            </a:r>
          </a:p>
        </p:txBody>
      </p:sp>
      <p:sp>
        <p:nvSpPr>
          <p:cNvPr id="2612" name="TextBox 47"/>
          <p:cNvSpPr txBox="1"/>
          <p:nvPr/>
        </p:nvSpPr>
        <p:spPr>
          <a:xfrm>
            <a:off x="3605008" y="4174247"/>
            <a:ext cx="61151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00"/>
            </a:lvl1pPr>
          </a:lstStyle>
          <a:p>
            <a:pPr/>
            <a:r>
              <a:t>hong1234</a:t>
            </a:r>
          </a:p>
        </p:txBody>
      </p:sp>
      <p:grpSp>
        <p:nvGrpSpPr>
          <p:cNvPr id="2615" name="직사각형 48"/>
          <p:cNvGrpSpPr/>
          <p:nvPr/>
        </p:nvGrpSpPr>
        <p:grpSpPr>
          <a:xfrm>
            <a:off x="6379262" y="4117048"/>
            <a:ext cx="940874" cy="256541"/>
            <a:chOff x="0" y="0"/>
            <a:chExt cx="940872" cy="256540"/>
          </a:xfrm>
        </p:grpSpPr>
        <p:sp>
          <p:nvSpPr>
            <p:cNvPr id="2613" name="직사각형"/>
            <p:cNvSpPr/>
            <p:nvPr/>
          </p:nvSpPr>
          <p:spPr>
            <a:xfrm>
              <a:off x="0" y="15774"/>
              <a:ext cx="940873" cy="224992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4" name="수정"/>
            <p:cNvSpPr txBox="1"/>
            <p:nvPr/>
          </p:nvSpPr>
          <p:spPr>
            <a:xfrm>
              <a:off x="45719" y="0"/>
              <a:ext cx="849434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수정</a:t>
              </a:r>
            </a:p>
          </p:txBody>
        </p:sp>
      </p:grpSp>
      <p:grpSp>
        <p:nvGrpSpPr>
          <p:cNvPr id="2618" name="직사각형 49"/>
          <p:cNvGrpSpPr/>
          <p:nvPr/>
        </p:nvGrpSpPr>
        <p:grpSpPr>
          <a:xfrm>
            <a:off x="1080669" y="2895311"/>
            <a:ext cx="982882" cy="266322"/>
            <a:chOff x="0" y="0"/>
            <a:chExt cx="982880" cy="266321"/>
          </a:xfrm>
        </p:grpSpPr>
        <p:sp>
          <p:nvSpPr>
            <p:cNvPr id="2616" name="직사각형"/>
            <p:cNvSpPr/>
            <p:nvPr/>
          </p:nvSpPr>
          <p:spPr>
            <a:xfrm>
              <a:off x="0" y="20664"/>
              <a:ext cx="982881" cy="224993"/>
            </a:xfrm>
            <a:prstGeom prst="rect">
              <a:avLst/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</a:p>
          </p:txBody>
        </p:sp>
        <p:sp>
          <p:nvSpPr>
            <p:cNvPr id="2617" name="게시글 삭제"/>
            <p:cNvSpPr txBox="1"/>
            <p:nvPr/>
          </p:nvSpPr>
          <p:spPr>
            <a:xfrm>
              <a:off x="45719" y="0"/>
              <a:ext cx="891442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pPr/>
              <a:r>
                <a:t>게시글 삭제</a:t>
              </a:r>
            </a:p>
          </p:txBody>
        </p:sp>
      </p:grpSp>
      <p:sp>
        <p:nvSpPr>
          <p:cNvPr id="2619" name="직사각형 53"/>
          <p:cNvSpPr/>
          <p:nvPr/>
        </p:nvSpPr>
        <p:spPr>
          <a:xfrm>
            <a:off x="1127447" y="3284983"/>
            <a:ext cx="4536506" cy="21602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622" name="직사각형 54"/>
          <p:cNvGrpSpPr/>
          <p:nvPr/>
        </p:nvGrpSpPr>
        <p:grpSpPr>
          <a:xfrm>
            <a:off x="5803198" y="3264319"/>
            <a:ext cx="940874" cy="266322"/>
            <a:chOff x="0" y="0"/>
            <a:chExt cx="940872" cy="266321"/>
          </a:xfrm>
        </p:grpSpPr>
        <p:sp>
          <p:nvSpPr>
            <p:cNvPr id="2620" name="직사각형"/>
            <p:cNvSpPr/>
            <p:nvPr/>
          </p:nvSpPr>
          <p:spPr>
            <a:xfrm>
              <a:off x="0" y="20664"/>
              <a:ext cx="940873" cy="224993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1" name="글 검색"/>
            <p:cNvSpPr txBox="1"/>
            <p:nvPr/>
          </p:nvSpPr>
          <p:spPr>
            <a:xfrm>
              <a:off x="45719" y="0"/>
              <a:ext cx="849434" cy="26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글 검색</a:t>
              </a:r>
            </a:p>
          </p:txBody>
        </p:sp>
      </p:grpSp>
      <p:grpSp>
        <p:nvGrpSpPr>
          <p:cNvPr id="2625" name="직사각형 55"/>
          <p:cNvGrpSpPr/>
          <p:nvPr/>
        </p:nvGrpSpPr>
        <p:grpSpPr>
          <a:xfrm>
            <a:off x="983432" y="2703519"/>
            <a:ext cx="216025" cy="370841"/>
            <a:chOff x="0" y="0"/>
            <a:chExt cx="216023" cy="370840"/>
          </a:xfrm>
        </p:grpSpPr>
        <p:sp>
          <p:nvSpPr>
            <p:cNvPr id="2623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624" name="1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1</a:t>
              </a:r>
            </a:p>
          </p:txBody>
        </p:sp>
      </p:grpSp>
      <p:grpSp>
        <p:nvGrpSpPr>
          <p:cNvPr id="2628" name="직사각형 58"/>
          <p:cNvGrpSpPr/>
          <p:nvPr/>
        </p:nvGrpSpPr>
        <p:grpSpPr>
          <a:xfrm>
            <a:off x="5735959" y="3063559"/>
            <a:ext cx="216025" cy="370841"/>
            <a:chOff x="0" y="0"/>
            <a:chExt cx="216023" cy="370840"/>
          </a:xfrm>
        </p:grpSpPr>
        <p:sp>
          <p:nvSpPr>
            <p:cNvPr id="2626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627" name="2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2</a:t>
              </a:r>
            </a:p>
          </p:txBody>
        </p:sp>
      </p:grpSp>
      <p:grpSp>
        <p:nvGrpSpPr>
          <p:cNvPr id="2631" name="직사각형 59"/>
          <p:cNvGrpSpPr/>
          <p:nvPr/>
        </p:nvGrpSpPr>
        <p:grpSpPr>
          <a:xfrm>
            <a:off x="6240016" y="3927656"/>
            <a:ext cx="216025" cy="370841"/>
            <a:chOff x="0" y="0"/>
            <a:chExt cx="216023" cy="370840"/>
          </a:xfrm>
        </p:grpSpPr>
        <p:sp>
          <p:nvSpPr>
            <p:cNvPr id="2629" name="사각형"/>
            <p:cNvSpPr/>
            <p:nvPr/>
          </p:nvSpPr>
          <p:spPr>
            <a:xfrm>
              <a:off x="0" y="77407"/>
              <a:ext cx="216024" cy="216025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630" name="3"/>
            <p:cNvSpPr txBox="1"/>
            <p:nvPr/>
          </p:nvSpPr>
          <p:spPr>
            <a:xfrm>
              <a:off x="45719" y="0"/>
              <a:ext cx="12458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제목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내용 개체 틀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62012"/>
            <a:ext cx="12258675" cy="5133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제목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내용 개체 틀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24050"/>
            <a:ext cx="12258675" cy="300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3"/>
          <p:cNvSpPr txBox="1"/>
          <p:nvPr/>
        </p:nvSpPr>
        <p:spPr>
          <a:xfrm>
            <a:off x="884706" y="358218"/>
            <a:ext cx="7035222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서비스</a:t>
            </a:r>
            <a:r>
              <a:t>1(</a:t>
            </a:r>
            <a:r>
              <a:t>여행 파트너 매칭</a:t>
            </a:r>
            <a:r>
              <a:t>) </a:t>
            </a:r>
            <a:r>
              <a:t>기능 설명</a:t>
            </a:r>
          </a:p>
        </p:txBody>
      </p:sp>
      <p:pic>
        <p:nvPicPr>
          <p:cNvPr id="135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060" y="1236285"/>
            <a:ext cx="6174556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extBox 6"/>
          <p:cNvSpPr txBox="1"/>
          <p:nvPr/>
        </p:nvSpPr>
        <p:spPr>
          <a:xfrm>
            <a:off x="7087542" y="1236285"/>
            <a:ext cx="4471134" cy="5199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/>
            </a:pPr>
            <a:r>
              <a:t>아무나 매칭</a:t>
            </a:r>
            <a:r>
              <a:t> NO NO           !!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1. </a:t>
            </a:r>
            <a:r>
              <a:t>개인정보</a:t>
            </a:r>
            <a:r>
              <a:t>(</a:t>
            </a:r>
            <a:r>
              <a:t>나이</a:t>
            </a:r>
            <a:r>
              <a:t>, </a:t>
            </a:r>
            <a:r>
              <a:t>성별</a:t>
            </a:r>
            <a:r>
              <a:t>)</a:t>
            </a:r>
          </a:p>
          <a:p>
            <a:pPr>
              <a:defRPr b="1" sz="2000"/>
            </a:pPr>
            <a:r>
              <a:t>2. </a:t>
            </a:r>
            <a:r>
              <a:t>관심사</a:t>
            </a:r>
            <a:r>
              <a:t>(</a:t>
            </a:r>
            <a:r>
              <a:t>취미</a:t>
            </a:r>
            <a:r>
              <a:t>, </a:t>
            </a:r>
            <a:r>
              <a:t>음식</a:t>
            </a:r>
            <a:r>
              <a:t>)</a:t>
            </a:r>
          </a:p>
          <a:p>
            <a:pPr>
              <a:defRPr b="1" sz="2000"/>
            </a:pPr>
            <a:r>
              <a:t>3. </a:t>
            </a:r>
            <a:r>
              <a:t>선호 인원수</a:t>
            </a:r>
          </a:p>
          <a:p>
            <a:pPr>
              <a:defRPr b="1" sz="2000"/>
            </a:pPr>
            <a:r>
              <a:t>4. </a:t>
            </a:r>
            <a:r>
              <a:t>최근 다녀온 여행지 정보</a:t>
            </a:r>
          </a:p>
          <a:p>
            <a:pPr>
              <a:defRPr b="1" sz="2000"/>
            </a:pPr>
            <a:r>
              <a:t>5. </a:t>
            </a:r>
            <a:r>
              <a:t>현재 위치 정보</a:t>
            </a:r>
          </a:p>
          <a:p>
            <a:pPr>
              <a:defRPr b="1" sz="2000"/>
            </a:pPr>
            <a:r>
              <a:t>6. </a:t>
            </a:r>
            <a:r>
              <a:t>이동수단</a:t>
            </a:r>
            <a:r>
              <a:t>(</a:t>
            </a:r>
            <a:r>
              <a:t>열차</a:t>
            </a:r>
            <a:r>
              <a:t>, </a:t>
            </a:r>
            <a:r>
              <a:t>자가</a:t>
            </a:r>
            <a:r>
              <a:t>, </a:t>
            </a:r>
            <a:r>
              <a:t>렌트</a:t>
            </a:r>
            <a:r>
              <a:t>, </a:t>
            </a:r>
            <a:r>
              <a:t>버스</a:t>
            </a:r>
            <a:r>
              <a:t>)</a:t>
            </a:r>
          </a:p>
          <a:p>
            <a:pPr>
              <a:defRPr b="1" sz="2000"/>
            </a:pPr>
            <a:r>
              <a:t>7. </a:t>
            </a:r>
            <a:r>
              <a:t>조회하고 있는 여행지 정보</a:t>
            </a:r>
          </a:p>
          <a:p>
            <a:pPr>
              <a:defRPr b="1" sz="2000"/>
            </a:pPr>
            <a:r>
              <a:t>8. </a:t>
            </a:r>
            <a:r>
              <a:t>이전에 조회한 여행지 정보</a:t>
            </a:r>
          </a:p>
          <a:p>
            <a:pPr>
              <a:defRPr b="1" sz="2000"/>
            </a:pPr>
            <a:r>
              <a:t>9. </a:t>
            </a:r>
            <a:r>
              <a:t>이전 여행 기록으로 생긴 평점</a:t>
            </a:r>
          </a:p>
          <a:p>
            <a:pPr>
              <a:defRPr b="1" sz="2000"/>
            </a:pPr>
            <a:r>
              <a:t>  (</a:t>
            </a:r>
            <a:r>
              <a:t>여행 후에 서로에게 평점 부여</a:t>
            </a:r>
            <a:r>
              <a:t>)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총 </a:t>
            </a:r>
            <a:r>
              <a:t>9</a:t>
            </a:r>
            <a:r>
              <a:t>가지 정보에 기반하여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여행 파트너를 추천</a:t>
            </a:r>
            <a:r>
              <a:t>!</a:t>
            </a:r>
          </a:p>
        </p:txBody>
      </p:sp>
      <p:pic>
        <p:nvPicPr>
          <p:cNvPr id="13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4797" y="1011892"/>
            <a:ext cx="836333" cy="836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